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0" r:id="rId5"/>
    <p:sldMasterId id="2147483677" r:id="rId6"/>
    <p:sldMasterId id="2147483690" r:id="rId7"/>
  </p:sldMasterIdLst>
  <p:notesMasterIdLst>
    <p:notesMasterId r:id="rId34"/>
  </p:notesMasterIdLst>
  <p:handoutMasterIdLst>
    <p:handoutMasterId r:id="rId35"/>
  </p:handoutMasterIdLst>
  <p:sldIdLst>
    <p:sldId id="583" r:id="rId8"/>
    <p:sldId id="599" r:id="rId9"/>
    <p:sldId id="594" r:id="rId10"/>
    <p:sldId id="632" r:id="rId11"/>
    <p:sldId id="610" r:id="rId12"/>
    <p:sldId id="612" r:id="rId13"/>
    <p:sldId id="619" r:id="rId14"/>
    <p:sldId id="620" r:id="rId15"/>
    <p:sldId id="615" r:id="rId16"/>
    <p:sldId id="616" r:id="rId17"/>
    <p:sldId id="623" r:id="rId18"/>
    <p:sldId id="614" r:id="rId19"/>
    <p:sldId id="629" r:id="rId20"/>
    <p:sldId id="634" r:id="rId21"/>
    <p:sldId id="633" r:id="rId22"/>
    <p:sldId id="627" r:id="rId23"/>
    <p:sldId id="588" r:id="rId24"/>
    <p:sldId id="586" r:id="rId25"/>
    <p:sldId id="628" r:id="rId26"/>
    <p:sldId id="635" r:id="rId27"/>
    <p:sldId id="631" r:id="rId28"/>
    <p:sldId id="636" r:id="rId29"/>
    <p:sldId id="638" r:id="rId30"/>
    <p:sldId id="630" r:id="rId31"/>
    <p:sldId id="637" r:id="rId32"/>
    <p:sldId id="265" r:id="rId33"/>
  </p:sldIdLst>
  <p:sldSz cx="9144000" cy="6858000" type="screen4x3"/>
  <p:notesSz cx="6797675" cy="9926638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55">
          <p15:clr>
            <a:srgbClr val="A4A3A4"/>
          </p15:clr>
        </p15:guide>
        <p15:guide id="2" orient="horz" pos="3573">
          <p15:clr>
            <a:srgbClr val="A4A3A4"/>
          </p15:clr>
        </p15:guide>
        <p15:guide id="3" pos="144">
          <p15:clr>
            <a:srgbClr val="A4A3A4"/>
          </p15:clr>
        </p15:guide>
        <p15:guide id="4" pos="5612">
          <p15:clr>
            <a:srgbClr val="A4A3A4"/>
          </p15:clr>
        </p15:guide>
        <p15:guide id="5" pos="1183">
          <p15:clr>
            <a:srgbClr val="A4A3A4"/>
          </p15:clr>
        </p15:guide>
        <p15:guide id="6" pos="16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S14998" initials="ACG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787F"/>
    <a:srgbClr val="FC0006"/>
    <a:srgbClr val="353535"/>
    <a:srgbClr val="878682"/>
    <a:srgbClr val="F7F5F5"/>
    <a:srgbClr val="E0D6D5"/>
    <a:srgbClr val="918E8B"/>
    <a:srgbClr val="7E7B78"/>
    <a:srgbClr val="D9CDCC"/>
    <a:srgbClr val="D9D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90" autoAdjust="0"/>
    <p:restoredTop sz="96980" autoAdjust="0"/>
  </p:normalViewPr>
  <p:slideViewPr>
    <p:cSldViewPr snapToGrid="0" snapToObjects="1">
      <p:cViewPr>
        <p:scale>
          <a:sx n="180" d="100"/>
          <a:sy n="180" d="100"/>
        </p:scale>
        <p:origin x="1784" y="-408"/>
      </p:cViewPr>
      <p:guideLst>
        <p:guide orient="horz" pos="555"/>
        <p:guide orient="horz" pos="3573"/>
        <p:guide pos="144"/>
        <p:guide pos="5612"/>
        <p:guide pos="1183"/>
        <p:guide pos="1652"/>
      </p:guideLst>
    </p:cSldViewPr>
  </p:slideViewPr>
  <p:outlineViewPr>
    <p:cViewPr>
      <p:scale>
        <a:sx n="25" d="100"/>
        <a:sy n="25" d="100"/>
      </p:scale>
      <p:origin x="0" y="158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32958"/>
    </p:cViewPr>
  </p:sorterViewPr>
  <p:notesViewPr>
    <p:cSldViewPr snapToGrid="0" snapToObjects="1">
      <p:cViewPr varScale="1">
        <p:scale>
          <a:sx n="50" d="100"/>
          <a:sy n="50" d="100"/>
        </p:scale>
        <p:origin x="-2946" y="-96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" Target="slides/slide1.xml"/><Relationship Id="rId33" Type="http://schemas.openxmlformats.org/officeDocument/2006/relationships/slide" Target="slides/slide26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commentAuthors" Target="commentAuthors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E1F63-3AA9-4892-ABB7-25CAC0117F3B}" type="datetimeFigureOut">
              <a:rPr lang="es-ES" smtClean="0"/>
              <a:pPr/>
              <a:t>12/3/15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0794D-9018-402E-95D9-9C1EE7D66EA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19435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95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PhagsPa" pitchFamily="34" charset="0"/>
              </a:defRPr>
            </a:lvl1pPr>
          </a:lstStyle>
          <a:p>
            <a:pPr>
              <a:defRPr/>
            </a:pPr>
            <a:endParaRPr lang="es-ES_tradnl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717" y="0"/>
            <a:ext cx="294495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PhagsPa" pitchFamily="34" charset="0"/>
              </a:defRPr>
            </a:lvl1pPr>
          </a:lstStyle>
          <a:p>
            <a:pPr>
              <a:defRPr/>
            </a:pPr>
            <a:endParaRPr lang="es-ES_tradnl" dirty="0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141" y="4714876"/>
            <a:ext cx="4985393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noProof="0" dirty="0" smtClean="0"/>
              <a:t>Haga clic para modificar el estilo de texto del patrón</a:t>
            </a:r>
          </a:p>
          <a:p>
            <a:pPr lvl="1"/>
            <a:r>
              <a:rPr lang="es-ES_tradnl" noProof="0" dirty="0" smtClean="0"/>
              <a:t>Segundo nivel</a:t>
            </a:r>
          </a:p>
          <a:p>
            <a:pPr lvl="2"/>
            <a:r>
              <a:rPr lang="es-ES_tradnl" noProof="0" dirty="0" smtClean="0"/>
              <a:t>Tercer nivel</a:t>
            </a:r>
          </a:p>
          <a:p>
            <a:pPr lvl="3"/>
            <a:r>
              <a:rPr lang="es-ES_tradnl" noProof="0" dirty="0" smtClean="0"/>
              <a:t>Cuarto nivel</a:t>
            </a:r>
          </a:p>
          <a:p>
            <a:pPr lvl="4"/>
            <a:r>
              <a:rPr lang="es-ES_tradnl" noProof="0" dirty="0" smtClean="0"/>
              <a:t>Quinto nivel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94495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Microsoft PhagsPa" pitchFamily="34" charset="0"/>
              </a:defRPr>
            </a:lvl1pPr>
          </a:lstStyle>
          <a:p>
            <a:pPr>
              <a:defRPr/>
            </a:pPr>
            <a:endParaRPr lang="es-ES_tradnl" dirty="0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717" y="9429750"/>
            <a:ext cx="2944958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Microsoft PhagsPa" pitchFamily="34" charset="0"/>
              </a:defRPr>
            </a:lvl1pPr>
          </a:lstStyle>
          <a:p>
            <a:pPr>
              <a:defRPr/>
            </a:pPr>
            <a:fld id="{0E601DA7-9ABE-4EB2-B79C-ECFE4ECCD494}" type="slidenum">
              <a:rPr lang="es-ES_tradnl"/>
              <a:pPr>
                <a:defRPr/>
              </a:pPr>
              <a:t>‹#›</a:t>
            </a:fld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823839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PhagsP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PhagsP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PhagsP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PhagsP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icrosoft PhagsP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3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14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363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15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16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17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513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18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1805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19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21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23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25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261350-54BB-4943-88E0-A1B98DD01489}" type="slidenum">
              <a:rPr lang="es-ES_tradnl" smtClean="0"/>
              <a:pPr/>
              <a:t>26</a:t>
            </a:fld>
            <a:endParaRPr lang="es-ES_tradnl" dirty="0" smtClean="0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4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6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7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8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9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10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11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smtClean="0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EA0D22F-CC4C-467B-8AC3-1EC246EA8B6C}" type="slidenum">
              <a:rPr lang="es-ES_tradnl" smtClean="0">
                <a:solidFill>
                  <a:prstClr val="black"/>
                </a:solidFill>
                <a:latin typeface="Microsoft PhagsPa" pitchFamily="34" charset="0"/>
              </a:rPr>
              <a:pPr eaLnBrk="1" hangingPunct="1"/>
              <a:t>13</a:t>
            </a:fld>
            <a:endParaRPr lang="es-ES_tradnl" smtClean="0">
              <a:solidFill>
                <a:prstClr val="black"/>
              </a:solidFill>
              <a:latin typeface="Microsoft PhagsP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Segoe UI Light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54" y="2130848"/>
            <a:ext cx="7773293" cy="147004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24" y="3886648"/>
            <a:ext cx="6400354" cy="1752451"/>
          </a:xfrm>
          <a:prstGeom prst="rect">
            <a:avLst/>
          </a:prstGeom>
        </p:spPr>
        <p:txBody>
          <a:bodyPr vert="horz" lIns="64288" tIns="32144" rIns="64288" bIns="32144"/>
          <a:lstStyle>
            <a:lvl1pPr marL="0" indent="0" algn="ctr">
              <a:buNone/>
              <a:defRPr/>
            </a:lvl1pPr>
            <a:lvl2pPr marL="321440" indent="0" algn="ctr">
              <a:buNone/>
              <a:defRPr/>
            </a:lvl2pPr>
            <a:lvl3pPr marL="642882" indent="0" algn="ctr">
              <a:buNone/>
              <a:defRPr/>
            </a:lvl3pPr>
            <a:lvl4pPr marL="964323" indent="0" algn="ctr">
              <a:buNone/>
              <a:defRPr/>
            </a:lvl4pPr>
            <a:lvl5pPr marL="1285763" indent="0" algn="ctr">
              <a:buNone/>
              <a:defRPr/>
            </a:lvl5pPr>
            <a:lvl6pPr marL="1607205" indent="0" algn="ctr">
              <a:buNone/>
              <a:defRPr/>
            </a:lvl6pPr>
            <a:lvl7pPr marL="1928645" indent="0" algn="ctr">
              <a:buNone/>
              <a:defRPr/>
            </a:lvl7pPr>
            <a:lvl8pPr marL="2250086" indent="0" algn="ctr">
              <a:buNone/>
              <a:defRPr/>
            </a:lvl8pPr>
            <a:lvl9pPr marL="2571527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80020-2A4D-4FFA-A32B-1D9DF74D082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34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647" y="1600648"/>
            <a:ext cx="8228707" cy="4525119"/>
          </a:xfrm>
          <a:prstGeom prst="rect">
            <a:avLst/>
          </a:prstGeom>
        </p:spPr>
        <p:txBody>
          <a:bodyPr vert="horz" lIns="64288" tIns="32144" rIns="64288" bIns="3214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D04240-F272-416B-AAC7-1E020D48AD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469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189" y="4406802"/>
            <a:ext cx="7772176" cy="1361777"/>
          </a:xfrm>
        </p:spPr>
        <p:txBody>
          <a:bodyPr anchor="t"/>
          <a:lstStyle>
            <a:lvl1pPr algn="l">
              <a:defRPr sz="28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189" y="2906613"/>
            <a:ext cx="7772176" cy="1500188"/>
          </a:xfrm>
          <a:prstGeom prst="rect">
            <a:avLst/>
          </a:prstGeom>
        </p:spPr>
        <p:txBody>
          <a:bodyPr vert="horz" lIns="64288" tIns="32144" rIns="64288" bIns="32144" anchor="b"/>
          <a:lstStyle>
            <a:lvl1pPr marL="0" indent="0">
              <a:buNone/>
              <a:defRPr sz="1400"/>
            </a:lvl1pPr>
            <a:lvl2pPr marL="321440" indent="0">
              <a:buNone/>
              <a:defRPr sz="1300"/>
            </a:lvl2pPr>
            <a:lvl3pPr marL="642882" indent="0">
              <a:buNone/>
              <a:defRPr sz="1100"/>
            </a:lvl3pPr>
            <a:lvl4pPr marL="964323" indent="0">
              <a:buNone/>
              <a:defRPr sz="1000"/>
            </a:lvl4pPr>
            <a:lvl5pPr marL="1285763" indent="0">
              <a:buNone/>
              <a:defRPr sz="1000"/>
            </a:lvl5pPr>
            <a:lvl6pPr marL="1607205" indent="0">
              <a:buNone/>
              <a:defRPr sz="1000"/>
            </a:lvl6pPr>
            <a:lvl7pPr marL="1928645" indent="0">
              <a:buNone/>
              <a:defRPr sz="1000"/>
            </a:lvl7pPr>
            <a:lvl8pPr marL="2250086" indent="0">
              <a:buNone/>
              <a:defRPr sz="1000"/>
            </a:lvl8pPr>
            <a:lvl9pPr marL="2571527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6DC908-FD75-431C-ADDB-6DFEB4AC523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12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648" y="1600648"/>
            <a:ext cx="4060775" cy="4525119"/>
          </a:xfrm>
          <a:prstGeom prst="rect">
            <a:avLst/>
          </a:prstGeom>
        </p:spPr>
        <p:txBody>
          <a:bodyPr vert="horz" lIns="64288" tIns="32144" rIns="64288" bIns="3214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579" y="1600648"/>
            <a:ext cx="4060775" cy="4525119"/>
          </a:xfrm>
          <a:prstGeom prst="rect">
            <a:avLst/>
          </a:prstGeom>
        </p:spPr>
        <p:txBody>
          <a:bodyPr vert="horz" lIns="64288" tIns="32144" rIns="64288" bIns="3214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9C0ACD-1653-4641-BD29-AEB84FA807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349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7" y="274588"/>
            <a:ext cx="822870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647" y="1534791"/>
            <a:ext cx="4039568" cy="639589"/>
          </a:xfrm>
          <a:prstGeom prst="rect">
            <a:avLst/>
          </a:prstGeom>
        </p:spPr>
        <p:txBody>
          <a:bodyPr vert="horz" lIns="64288" tIns="32144" rIns="64288" bIns="32144"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647" y="2174379"/>
            <a:ext cx="4039568" cy="3951387"/>
          </a:xfrm>
          <a:prstGeom prst="rect">
            <a:avLst/>
          </a:prstGeom>
        </p:spPr>
        <p:txBody>
          <a:bodyPr vert="horz" lIns="64288" tIns="32144" rIns="64288" bIns="32144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555" y="1534791"/>
            <a:ext cx="4041799" cy="639589"/>
          </a:xfrm>
          <a:prstGeom prst="rect">
            <a:avLst/>
          </a:prstGeom>
        </p:spPr>
        <p:txBody>
          <a:bodyPr vert="horz" lIns="64288" tIns="32144" rIns="64288" bIns="32144" anchor="b"/>
          <a:lstStyle>
            <a:lvl1pPr marL="0" indent="0">
              <a:buNone/>
              <a:defRPr sz="1700" b="1"/>
            </a:lvl1pPr>
            <a:lvl2pPr marL="321440" indent="0">
              <a:buNone/>
              <a:defRPr sz="1400" b="1"/>
            </a:lvl2pPr>
            <a:lvl3pPr marL="642882" indent="0">
              <a:buNone/>
              <a:defRPr sz="1300" b="1"/>
            </a:lvl3pPr>
            <a:lvl4pPr marL="964323" indent="0">
              <a:buNone/>
              <a:defRPr sz="1100" b="1"/>
            </a:lvl4pPr>
            <a:lvl5pPr marL="1285763" indent="0">
              <a:buNone/>
              <a:defRPr sz="1100" b="1"/>
            </a:lvl5pPr>
            <a:lvl6pPr marL="1607205" indent="0">
              <a:buNone/>
              <a:defRPr sz="1100" b="1"/>
            </a:lvl6pPr>
            <a:lvl7pPr marL="1928645" indent="0">
              <a:buNone/>
              <a:defRPr sz="1100" b="1"/>
            </a:lvl7pPr>
            <a:lvl8pPr marL="2250086" indent="0">
              <a:buNone/>
              <a:defRPr sz="1100" b="1"/>
            </a:lvl8pPr>
            <a:lvl9pPr marL="2571527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4555" y="2174379"/>
            <a:ext cx="4041799" cy="3951387"/>
          </a:xfrm>
          <a:prstGeom prst="rect">
            <a:avLst/>
          </a:prstGeom>
        </p:spPr>
        <p:txBody>
          <a:bodyPr vert="horz" lIns="64288" tIns="32144" rIns="64288" bIns="32144"/>
          <a:lstStyle>
            <a:lvl1pPr>
              <a:defRPr sz="1700"/>
            </a:lvl1pPr>
            <a:lvl2pPr>
              <a:defRPr sz="1400"/>
            </a:lvl2pPr>
            <a:lvl3pPr>
              <a:defRPr sz="13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DDD65-F1D5-497C-90E2-AE8314842D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34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F8E11-853A-4E0E-8AA3-E419E69D09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81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90D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ACDA0-C7DE-4F54-9AF9-00F281EFB11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26901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648" y="273474"/>
            <a:ext cx="3008189" cy="116197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224" y="273473"/>
            <a:ext cx="5111130" cy="5852294"/>
          </a:xfrm>
          <a:prstGeom prst="rect">
            <a:avLst/>
          </a:prstGeom>
        </p:spPr>
        <p:txBody>
          <a:bodyPr vert="horz" lIns="64288" tIns="32144" rIns="64288" bIns="32144"/>
          <a:lstStyle>
            <a:lvl1pPr>
              <a:defRPr sz="2200"/>
            </a:lvl1pPr>
            <a:lvl2pPr>
              <a:defRPr sz="2000"/>
            </a:lvl2pPr>
            <a:lvl3pPr>
              <a:defRPr sz="17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648" y="1435448"/>
            <a:ext cx="3008189" cy="4690318"/>
          </a:xfrm>
          <a:prstGeom prst="rect">
            <a:avLst/>
          </a:prstGeom>
        </p:spPr>
        <p:txBody>
          <a:bodyPr vert="horz" lIns="64288" tIns="32144" rIns="64288" bIns="32144"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3837F-C883-4041-9FAE-1805B1D7FB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97906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65454"/>
            <a:ext cx="8229600" cy="72164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>
                    <a:lumMod val="50000"/>
                  </a:schemeClr>
                </a:solidFill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82890"/>
            <a:ext cx="8229600" cy="484327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>
                    <a:lumMod val="50000"/>
                  </a:schemeClr>
                </a:solidFill>
                <a:latin typeface="Segoe UI Light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Segoe UI Light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Segoe UI Light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Segoe UI Light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Segoe UI Light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636" y="4800824"/>
            <a:ext cx="5486177" cy="567035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636" y="612800"/>
            <a:ext cx="5486177" cy="4114354"/>
          </a:xfrm>
          <a:prstGeom prst="rect">
            <a:avLst/>
          </a:prstGeom>
        </p:spPr>
        <p:txBody>
          <a:bodyPr vert="horz" lIns="64288" tIns="32144" rIns="64288" bIns="32144"/>
          <a:lstStyle>
            <a:lvl1pPr marL="0" indent="0">
              <a:buNone/>
              <a:defRPr sz="2200"/>
            </a:lvl1pPr>
            <a:lvl2pPr marL="321440" indent="0">
              <a:buNone/>
              <a:defRPr sz="2000"/>
            </a:lvl2pPr>
            <a:lvl3pPr marL="642882" indent="0">
              <a:buNone/>
              <a:defRPr sz="1700"/>
            </a:lvl3pPr>
            <a:lvl4pPr marL="964323" indent="0">
              <a:buNone/>
              <a:defRPr sz="1400"/>
            </a:lvl4pPr>
            <a:lvl5pPr marL="1285763" indent="0">
              <a:buNone/>
              <a:defRPr sz="1400"/>
            </a:lvl5pPr>
            <a:lvl6pPr marL="1607205" indent="0">
              <a:buNone/>
              <a:defRPr sz="1400"/>
            </a:lvl6pPr>
            <a:lvl7pPr marL="1928645" indent="0">
              <a:buNone/>
              <a:defRPr sz="1400"/>
            </a:lvl7pPr>
            <a:lvl8pPr marL="2250086" indent="0">
              <a:buNone/>
              <a:defRPr sz="1400"/>
            </a:lvl8pPr>
            <a:lvl9pPr marL="2571527" indent="0">
              <a:buNone/>
              <a:defRPr sz="1400"/>
            </a:lvl9pPr>
          </a:lstStyle>
          <a:p>
            <a:pPr lvl="0"/>
            <a:endParaRPr lang="en-US" noProof="0" dirty="0" smtClean="0">
              <a:sym typeface="Gill Sans" pitchFamily="-65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636" y="5367860"/>
            <a:ext cx="5486177" cy="804788"/>
          </a:xfrm>
          <a:prstGeom prst="rect">
            <a:avLst/>
          </a:prstGeom>
        </p:spPr>
        <p:txBody>
          <a:bodyPr vert="horz" lIns="64288" tIns="32144" rIns="64288" bIns="32144"/>
          <a:lstStyle>
            <a:lvl1pPr marL="0" indent="0">
              <a:buNone/>
              <a:defRPr sz="1000"/>
            </a:lvl1pPr>
            <a:lvl2pPr marL="321440" indent="0">
              <a:buNone/>
              <a:defRPr sz="800"/>
            </a:lvl2pPr>
            <a:lvl3pPr marL="642882" indent="0">
              <a:buNone/>
              <a:defRPr sz="700"/>
            </a:lvl3pPr>
            <a:lvl4pPr marL="964323" indent="0">
              <a:buNone/>
              <a:defRPr sz="600"/>
            </a:lvl4pPr>
            <a:lvl5pPr marL="1285763" indent="0">
              <a:buNone/>
              <a:defRPr sz="600"/>
            </a:lvl5pPr>
            <a:lvl6pPr marL="1607205" indent="0">
              <a:buNone/>
              <a:defRPr sz="600"/>
            </a:lvl6pPr>
            <a:lvl7pPr marL="1928645" indent="0">
              <a:buNone/>
              <a:defRPr sz="600"/>
            </a:lvl7pPr>
            <a:lvl8pPr marL="2250086" indent="0">
              <a:buNone/>
              <a:defRPr sz="600"/>
            </a:lvl8pPr>
            <a:lvl9pPr marL="2571527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56A876-A58D-4909-A543-789A24E05AE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15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8"/>
            <a:ext cx="8228707" cy="4525119"/>
          </a:xfrm>
          <a:prstGeom prst="rect">
            <a:avLst/>
          </a:prstGeom>
        </p:spPr>
        <p:txBody>
          <a:bodyPr vert="eaVert" lIns="64288" tIns="32144" rIns="64288" bIns="3214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177D4C-E7D7-4FC9-9268-208E855B823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2084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177" y="1600648"/>
            <a:ext cx="2057176" cy="452511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647" y="1600648"/>
            <a:ext cx="6064374" cy="4525119"/>
          </a:xfrm>
          <a:prstGeom prst="rect">
            <a:avLst/>
          </a:prstGeom>
        </p:spPr>
        <p:txBody>
          <a:bodyPr vert="eaVert" lIns="64288" tIns="32144" rIns="64288" bIns="32144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565556-D5CE-45DB-883F-BC5302BAB0A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93201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1"/>
          </p:nvPr>
        </p:nvSpPr>
        <p:spPr>
          <a:xfrm>
            <a:off x="251520" y="1596964"/>
            <a:ext cx="8712968" cy="4424323"/>
          </a:xfrm>
          <a:prstGeom prst="rect">
            <a:avLst/>
          </a:prstGeom>
        </p:spPr>
        <p:txBody>
          <a:bodyPr/>
          <a:lstStyle>
            <a:lvl1pPr>
              <a:buClr>
                <a:srgbClr val="FF6600"/>
              </a:buClr>
              <a:buFont typeface="Wingdings" pitchFamily="2" charset="2"/>
              <a:buChar char="§"/>
              <a:defRPr sz="1800"/>
            </a:lvl1pPr>
            <a:lvl2pPr>
              <a:buFont typeface="Courier New" pitchFamily="49" charset="0"/>
              <a:buChar char="o"/>
              <a:defRPr sz="1600"/>
            </a:lvl2pPr>
            <a:lvl3pPr>
              <a:buFont typeface="Arial" pitchFamily="34" charset="0"/>
              <a:buChar char="•"/>
              <a:defRPr sz="1400"/>
            </a:lvl3pPr>
            <a:lvl4pPr>
              <a:buFont typeface="Wingdings" pitchFamily="2" charset="2"/>
              <a:buChar char="v"/>
              <a:defRPr sz="1200"/>
            </a:lvl4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 smtClean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2"/>
          </p:nvPr>
        </p:nvSpPr>
        <p:spPr>
          <a:xfrm>
            <a:off x="228528" y="548680"/>
            <a:ext cx="8735960" cy="8640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398181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97593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7522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5354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1313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3066960"/>
      </p:ext>
    </p:extLst>
  </p:cSld>
  <p:clrMapOvr>
    <a:masterClrMapping/>
  </p:clrMapOvr>
  <p:transition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65454"/>
            <a:ext cx="8229600" cy="72164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82890"/>
            <a:ext cx="8229600" cy="484327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5833118"/>
      </p:ext>
    </p:extLst>
  </p:cSld>
  <p:clrMapOvr>
    <a:masterClrMapping/>
  </p:clrMapOvr>
  <p:transition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Segoe UI Light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47192678"/>
      </p:ext>
    </p:extLst>
  </p:cSld>
  <p:clrMapOvr>
    <a:masterClrMapping/>
  </p:clrMapOvr>
  <p:transition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11158820"/>
      </p:ext>
    </p:extLst>
  </p:cSld>
  <p:clrMapOvr>
    <a:masterClrMapping/>
  </p:clrMapOvr>
  <p:transition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6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6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6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6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6840836"/>
      </p:ext>
    </p:extLst>
  </p:cSld>
  <p:clrMapOvr>
    <a:masterClrMapping/>
  </p:clrMapOvr>
  <p:transition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0984400"/>
      </p:ext>
    </p:extLst>
  </p:cSld>
  <p:clrMapOvr>
    <a:masterClrMapping/>
  </p:clrMapOvr>
  <p:transition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596038"/>
      </p:ext>
    </p:extLst>
  </p:cSld>
  <p:clrMapOvr>
    <a:masterClrMapping/>
  </p:clrMapOvr>
  <p:transition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7072637"/>
      </p:ext>
    </p:extLst>
  </p:cSld>
  <p:clrMapOvr>
    <a:masterClrMapping/>
  </p:clrMapOvr>
  <p:transition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dirty="0" smtClean="0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0438124"/>
      </p:ext>
    </p:extLst>
  </p:cSld>
  <p:clrMapOvr>
    <a:masterClrMapping/>
  </p:clrMapOvr>
  <p:transition>
    <p:pull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0838263"/>
      </p:ext>
    </p:extLst>
  </p:cSld>
  <p:clrMapOvr>
    <a:masterClrMapping/>
  </p:clrMapOvr>
  <p:transition>
    <p:pull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8436697"/>
      </p:ext>
    </p:extLst>
  </p:cSld>
  <p:clrMapOvr>
    <a:masterClrMapping/>
  </p:clrMapOvr>
  <p:transition>
    <p:pull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>
          <a:xfrm>
            <a:off x="107950" y="44450"/>
            <a:ext cx="7920038" cy="2889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8 Marcador de texto"/>
          <p:cNvSpPr>
            <a:spLocks noGrp="1"/>
          </p:cNvSpPr>
          <p:nvPr>
            <p:ph type="body" sz="quarter" idx="11"/>
          </p:nvPr>
        </p:nvSpPr>
        <p:spPr>
          <a:xfrm>
            <a:off x="251520" y="1596964"/>
            <a:ext cx="8712968" cy="4424323"/>
          </a:xfrm>
          <a:prstGeom prst="rect">
            <a:avLst/>
          </a:prstGeom>
        </p:spPr>
        <p:txBody>
          <a:bodyPr/>
          <a:lstStyle>
            <a:lvl1pPr>
              <a:buClr>
                <a:srgbClr val="FF6600"/>
              </a:buClr>
              <a:buFont typeface="Wingdings" pitchFamily="2" charset="2"/>
              <a:buChar char="§"/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 typeface="Courier New" pitchFamily="49" charset="0"/>
              <a:buChar char="o"/>
              <a:defRPr sz="16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buFont typeface="Arial" pitchFamily="34" charset="0"/>
              <a:buChar char="•"/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Font typeface="Wingdings" pitchFamily="2" charset="2"/>
              <a:buChar char="v"/>
              <a:defRPr sz="12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 smtClean="0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12"/>
          </p:nvPr>
        </p:nvSpPr>
        <p:spPr>
          <a:xfrm>
            <a:off x="228528" y="548680"/>
            <a:ext cx="8735960" cy="86409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11073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Segoe UI Light" pitchFamily="34" charset="0"/>
              </a:defRPr>
            </a:lvl1pPr>
            <a:lvl2pPr>
              <a:defRPr sz="2400">
                <a:latin typeface="Segoe UI Light" pitchFamily="34" charset="0"/>
              </a:defRPr>
            </a:lvl2pPr>
            <a:lvl3pPr>
              <a:defRPr sz="2000">
                <a:latin typeface="Segoe UI Light" pitchFamily="34" charset="0"/>
              </a:defRPr>
            </a:lvl3pPr>
            <a:lvl4pPr>
              <a:defRPr sz="1800">
                <a:latin typeface="Segoe UI Light" pitchFamily="34" charset="0"/>
              </a:defRPr>
            </a:lvl4pPr>
            <a:lvl5pPr>
              <a:defRPr sz="1800">
                <a:latin typeface="Segoe UI Light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Segoe UI Light" pitchFamily="34" charset="0"/>
              </a:defRPr>
            </a:lvl1pPr>
            <a:lvl2pPr>
              <a:defRPr sz="2400">
                <a:latin typeface="Segoe UI Light" pitchFamily="34" charset="0"/>
              </a:defRPr>
            </a:lvl2pPr>
            <a:lvl3pPr>
              <a:defRPr sz="2000">
                <a:latin typeface="Segoe UI Light" pitchFamily="34" charset="0"/>
              </a:defRPr>
            </a:lvl3pPr>
            <a:lvl4pPr>
              <a:defRPr sz="1800">
                <a:latin typeface="Segoe UI Light" pitchFamily="34" charset="0"/>
              </a:defRPr>
            </a:lvl4pPr>
            <a:lvl5pPr>
              <a:defRPr sz="1800">
                <a:latin typeface="Segoe UI Light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57460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65454"/>
            <a:ext cx="8229600" cy="72164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282890"/>
            <a:ext cx="8229600" cy="484327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4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20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8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800">
                <a:solidFill>
                  <a:schemeClr val="bg2">
                    <a:lumMod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589347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361107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65454"/>
            <a:ext cx="8229600" cy="585173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0252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65454"/>
            <a:ext cx="8229600" cy="748946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6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6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18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16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16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6734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750625"/>
          </a:xfrm>
          <a:prstGeom prst="rect">
            <a:avLst/>
          </a:prstGeom>
          <a:solidFill>
            <a:srgbClr val="E90D12"/>
          </a:solidFill>
          <a:ln>
            <a:solidFill>
              <a:srgbClr val="E90D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28600" y="82727"/>
            <a:ext cx="8686800" cy="585171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4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78338" y="6510338"/>
            <a:ext cx="177800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E90D12"/>
                </a:solidFill>
                <a:latin typeface="Gill Sans Light" pitchFamily="-65" charset="0"/>
                <a:ea typeface="+mn-ea"/>
                <a:cs typeface="Arial" pitchFamily="34" charset="0"/>
                <a:sym typeface="Gill Sans Light" pitchFamily="-65" charset="0"/>
              </a:defRPr>
            </a:lvl1pPr>
          </a:lstStyle>
          <a:p>
            <a:pPr>
              <a:defRPr/>
            </a:pPr>
            <a:fld id="{3A0440F2-5EF3-45C7-832A-08C806BF05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2229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750625"/>
          </a:xfrm>
          <a:prstGeom prst="rect">
            <a:avLst/>
          </a:prstGeom>
          <a:solidFill>
            <a:srgbClr val="E90D12"/>
          </a:solidFill>
          <a:ln>
            <a:solidFill>
              <a:srgbClr val="E90D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228600" y="82727"/>
            <a:ext cx="8686800" cy="585171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6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78338" y="6510338"/>
            <a:ext cx="177800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E90D12"/>
                </a:solidFill>
                <a:latin typeface="Gill Sans Light" pitchFamily="-65" charset="0"/>
                <a:ea typeface="+mn-ea"/>
                <a:cs typeface="Arial" pitchFamily="34" charset="0"/>
                <a:sym typeface="Gill Sans Light" pitchFamily="-65" charset="0"/>
              </a:defRPr>
            </a:lvl1pPr>
          </a:lstStyle>
          <a:p>
            <a:pPr>
              <a:defRPr/>
            </a:pPr>
            <a:fld id="{3A0440F2-5EF3-45C7-832A-08C806BF05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336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400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 sz="280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 sz="240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 sz="2000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50625"/>
          </a:xfrm>
          <a:prstGeom prst="rect">
            <a:avLst/>
          </a:prstGeom>
          <a:solidFill>
            <a:srgbClr val="E90D12"/>
          </a:solidFill>
          <a:ln>
            <a:solidFill>
              <a:srgbClr val="E90D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 Título"/>
          <p:cNvSpPr txBox="1">
            <a:spLocks/>
          </p:cNvSpPr>
          <p:nvPr userDrawn="1"/>
        </p:nvSpPr>
        <p:spPr>
          <a:xfrm>
            <a:off x="228600" y="82727"/>
            <a:ext cx="8686800" cy="58517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78338" y="6510338"/>
            <a:ext cx="177800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E90D12"/>
                </a:solidFill>
                <a:latin typeface="Gill Sans Light" pitchFamily="-65" charset="0"/>
                <a:ea typeface="+mn-ea"/>
                <a:cs typeface="Arial" pitchFamily="34" charset="0"/>
                <a:sym typeface="Gill Sans Light" pitchFamily="-65" charset="0"/>
              </a:defRPr>
            </a:lvl1pPr>
          </a:lstStyle>
          <a:p>
            <a:pPr>
              <a:defRPr/>
            </a:pPr>
            <a:fld id="{3A0440F2-5EF3-45C7-832A-08C806BF05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880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 dirty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 smtClean="0"/>
              <a:t>Haga clic para modificar el estilo de texto del patrón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50625"/>
          </a:xfrm>
          <a:prstGeom prst="rect">
            <a:avLst/>
          </a:prstGeom>
          <a:solidFill>
            <a:srgbClr val="E90D12"/>
          </a:solidFill>
          <a:ln>
            <a:solidFill>
              <a:srgbClr val="E90D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1 Título"/>
          <p:cNvSpPr txBox="1">
            <a:spLocks/>
          </p:cNvSpPr>
          <p:nvPr userDrawn="1"/>
        </p:nvSpPr>
        <p:spPr>
          <a:xfrm>
            <a:off x="228600" y="82727"/>
            <a:ext cx="8686800" cy="58517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9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78338" y="6510338"/>
            <a:ext cx="177800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E90D12"/>
                </a:solidFill>
                <a:latin typeface="Gill Sans Light" pitchFamily="-65" charset="0"/>
                <a:ea typeface="+mn-ea"/>
                <a:cs typeface="Arial" pitchFamily="34" charset="0"/>
                <a:sym typeface="Gill Sans Light" pitchFamily="-65" charset="0"/>
              </a:defRPr>
            </a:lvl1pPr>
          </a:lstStyle>
          <a:p>
            <a:pPr>
              <a:defRPr/>
            </a:pPr>
            <a:fld id="{3A0440F2-5EF3-45C7-832A-08C806BF05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3622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179102"/>
            <a:ext cx="8229600" cy="557877"/>
          </a:xfrm>
          <a:prstGeom prst="rect">
            <a:avLst/>
          </a:prstGeom>
        </p:spPr>
        <p:txBody>
          <a:bodyPr/>
          <a:lstStyle>
            <a:lvl1pPr algn="l"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750625"/>
          </a:xfrm>
          <a:prstGeom prst="rect">
            <a:avLst/>
          </a:prstGeom>
          <a:solidFill>
            <a:srgbClr val="E90D12"/>
          </a:solidFill>
          <a:ln>
            <a:solidFill>
              <a:srgbClr val="E90D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1 Título"/>
          <p:cNvSpPr txBox="1">
            <a:spLocks/>
          </p:cNvSpPr>
          <p:nvPr userDrawn="1"/>
        </p:nvSpPr>
        <p:spPr>
          <a:xfrm>
            <a:off x="228600" y="82727"/>
            <a:ext cx="8686800" cy="58517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7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78338" y="6510338"/>
            <a:ext cx="177800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E90D12"/>
                </a:solidFill>
                <a:latin typeface="Gill Sans Light" pitchFamily="-65" charset="0"/>
                <a:ea typeface="+mn-ea"/>
                <a:cs typeface="Arial" pitchFamily="34" charset="0"/>
                <a:sym typeface="Gill Sans Light" pitchFamily="-65" charset="0"/>
              </a:defRPr>
            </a:lvl1pPr>
          </a:lstStyle>
          <a:p>
            <a:pPr>
              <a:defRPr/>
            </a:pPr>
            <a:fld id="{3A0440F2-5EF3-45C7-832A-08C806BF05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06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egoe UI Ligh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 Light" pitchFamily="34" charset="0"/>
              </a:defRPr>
            </a:lvl1pPr>
            <a:lvl2pPr>
              <a:defRPr sz="2000">
                <a:latin typeface="Segoe UI Light" pitchFamily="34" charset="0"/>
              </a:defRPr>
            </a:lvl2pPr>
            <a:lvl3pPr>
              <a:defRPr sz="1800">
                <a:latin typeface="Segoe UI Light" pitchFamily="34" charset="0"/>
              </a:defRPr>
            </a:lvl3pPr>
            <a:lvl4pPr>
              <a:defRPr sz="1600">
                <a:latin typeface="Segoe UI Light" pitchFamily="34" charset="0"/>
              </a:defRPr>
            </a:lvl4pPr>
            <a:lvl5pPr>
              <a:defRPr sz="1600">
                <a:latin typeface="Segoe UI Light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egoe UI Ligh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Segoe UI Light" pitchFamily="34" charset="0"/>
              </a:defRPr>
            </a:lvl1pPr>
            <a:lvl2pPr>
              <a:defRPr sz="2000">
                <a:latin typeface="Segoe UI Light" pitchFamily="34" charset="0"/>
              </a:defRPr>
            </a:lvl2pPr>
            <a:lvl3pPr>
              <a:defRPr sz="1800">
                <a:latin typeface="Segoe UI Light" pitchFamily="34" charset="0"/>
              </a:defRPr>
            </a:lvl3pPr>
            <a:lvl4pPr>
              <a:defRPr sz="1600">
                <a:latin typeface="Segoe UI Light" pitchFamily="34" charset="0"/>
              </a:defRPr>
            </a:lvl4pPr>
            <a:lvl5pPr>
              <a:defRPr sz="1600">
                <a:latin typeface="Segoe UI Light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</p:spTree>
  </p:cSld>
  <p:clrMapOvr>
    <a:masterClrMapping/>
  </p:clrMapOvr>
  <p:transition spd="slow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>
            <a:lvl1pPr algn="ctr">
              <a:defRPr sz="320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9144000" cy="750625"/>
          </a:xfrm>
          <a:prstGeom prst="rect">
            <a:avLst/>
          </a:prstGeom>
          <a:solidFill>
            <a:srgbClr val="E90D12"/>
          </a:solidFill>
          <a:ln>
            <a:solidFill>
              <a:srgbClr val="E90D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1 Título"/>
          <p:cNvSpPr txBox="1">
            <a:spLocks/>
          </p:cNvSpPr>
          <p:nvPr userDrawn="1"/>
        </p:nvSpPr>
        <p:spPr>
          <a:xfrm>
            <a:off x="228600" y="82727"/>
            <a:ext cx="8686800" cy="58517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8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78338" y="6510338"/>
            <a:ext cx="177800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E90D12"/>
                </a:solidFill>
                <a:latin typeface="Gill Sans Light" pitchFamily="-65" charset="0"/>
                <a:ea typeface="+mn-ea"/>
                <a:cs typeface="Arial" pitchFamily="34" charset="0"/>
                <a:sym typeface="Gill Sans Light" pitchFamily="-65" charset="0"/>
              </a:defRPr>
            </a:lvl1pPr>
          </a:lstStyle>
          <a:p>
            <a:pPr>
              <a:defRPr/>
            </a:pPr>
            <a:fld id="{3A0440F2-5EF3-45C7-832A-08C806BF05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339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Segoe UI Light" pitchFamily="34" charset="0"/>
              </a:defRPr>
            </a:lvl1pPr>
            <a:lvl2pPr>
              <a:defRPr sz="2800">
                <a:latin typeface="Segoe UI Light" pitchFamily="34" charset="0"/>
              </a:defRPr>
            </a:lvl2pPr>
            <a:lvl3pPr>
              <a:defRPr sz="2400">
                <a:latin typeface="Segoe UI Light" pitchFamily="34" charset="0"/>
              </a:defRPr>
            </a:lvl3pPr>
            <a:lvl4pPr>
              <a:defRPr sz="2000">
                <a:latin typeface="Segoe UI Light" pitchFamily="34" charset="0"/>
              </a:defRPr>
            </a:lvl4pPr>
            <a:lvl5pPr>
              <a:defRPr sz="2000">
                <a:latin typeface="Segoe UI Light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Light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Segoe UI Light" pitchFamily="34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Segoe UI Light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dirty="0" smtClean="0"/>
              <a:t>Haga clic en el icono para agregar una imagen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Light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8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14" Type="http://schemas.openxmlformats.org/officeDocument/2006/relationships/hyperlink" Target="http://memoria.santander.webfg.com/2011/index.php?sec=inicion&amp;lang=es" TargetMode="External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5.xml"/><Relationship Id="rId9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9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ntander Logo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6467475"/>
            <a:ext cx="165893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90D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93763" y="2089150"/>
            <a:ext cx="7358062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5717" tIns="35717" rIns="35717" bIns="3571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Gill Sans Light" pitchFamily="-65" charset="0"/>
              </a:rPr>
              <a:t>Click to edit Master title style</a:t>
            </a:r>
          </a:p>
        </p:txBody>
      </p:sp>
      <p:sp>
        <p:nvSpPr>
          <p:cNvPr id="1030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78338" y="6510338"/>
            <a:ext cx="177800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FFFFFF"/>
                </a:solidFill>
                <a:latin typeface="Gill Sans Light" pitchFamily="-65" charset="0"/>
                <a:ea typeface="+mn-ea"/>
                <a:cs typeface="Arial" pitchFamily="34" charset="0"/>
                <a:sym typeface="Gill Sans Light" pitchFamily="-65" charset="0"/>
              </a:defRPr>
            </a:lvl1pPr>
          </a:lstStyle>
          <a:p>
            <a:pPr>
              <a:defRPr/>
            </a:pPr>
            <a:fld id="{3A0440F2-5EF3-45C7-832A-08C806BF054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5" name="Picture 2" descr="F:\Imagenes Maqueta\Banco_Santander_transparente.png"/>
          <p:cNvPicPr>
            <a:picLocks noChangeAspect="1" noChangeArrowheads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688" y="6438024"/>
            <a:ext cx="1659600" cy="34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277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j-lt"/>
          <a:ea typeface="+mj-ea"/>
          <a:cs typeface="+mj-cs"/>
          <a:sym typeface="Gill Sans Light" pitchFamily="-65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Gill Sans Light" pitchFamily="-65" charset="0"/>
          <a:ea typeface="ヒラギノ角ゴ ProN W3" pitchFamily="-65" charset="-128"/>
          <a:cs typeface="ヒラギノ角ゴ ProN W3" pitchFamily="-65" charset="-128"/>
          <a:sym typeface="Gill Sans Light" pitchFamily="-65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Gill Sans Light" pitchFamily="-65" charset="0"/>
          <a:ea typeface="ヒラギノ角ゴ ProN W3" pitchFamily="-65" charset="-128"/>
          <a:cs typeface="ヒラギノ角ゴ ProN W3" pitchFamily="-65" charset="-128"/>
          <a:sym typeface="Gill Sans Light" pitchFamily="-65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Gill Sans Light" pitchFamily="-65" charset="0"/>
          <a:ea typeface="ヒラギノ角ゴ ProN W3" pitchFamily="-65" charset="-128"/>
          <a:cs typeface="ヒラギノ角ゴ ProN W3" pitchFamily="-65" charset="-128"/>
          <a:sym typeface="Gill Sans Light" pitchFamily="-65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Gill Sans Light" pitchFamily="-65" charset="0"/>
          <a:ea typeface="ヒラギノ角ゴ ProN W3" pitchFamily="-65" charset="-128"/>
          <a:cs typeface="ヒラギノ角ゴ ProN W3" pitchFamily="-65" charset="-128"/>
          <a:sym typeface="Gill Sans Light" pitchFamily="-65" charset="0"/>
        </a:defRPr>
      </a:lvl5pPr>
      <a:lvl6pPr marL="321457" algn="l" rtl="0" fontAlgn="base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Gill Sans Light" pitchFamily="-65" charset="0"/>
          <a:ea typeface="ヒラギノ角ゴ ProN W3" pitchFamily="-65" charset="-128"/>
          <a:cs typeface="ヒラギノ角ゴ ProN W3" pitchFamily="-65" charset="-128"/>
          <a:sym typeface="Gill Sans Light" pitchFamily="-65" charset="0"/>
        </a:defRPr>
      </a:lvl6pPr>
      <a:lvl7pPr marL="642915" algn="l" rtl="0" fontAlgn="base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Gill Sans Light" pitchFamily="-65" charset="0"/>
          <a:ea typeface="ヒラギノ角ゴ ProN W3" pitchFamily="-65" charset="-128"/>
          <a:cs typeface="ヒラギノ角ゴ ProN W3" pitchFamily="-65" charset="-128"/>
          <a:sym typeface="Gill Sans Light" pitchFamily="-65" charset="0"/>
        </a:defRPr>
      </a:lvl7pPr>
      <a:lvl8pPr marL="964372" algn="l" rtl="0" fontAlgn="base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Gill Sans Light" pitchFamily="-65" charset="0"/>
          <a:ea typeface="ヒラギノ角ゴ ProN W3" pitchFamily="-65" charset="-128"/>
          <a:cs typeface="ヒラギノ角ゴ ProN W3" pitchFamily="-65" charset="-128"/>
          <a:sym typeface="Gill Sans Light" pitchFamily="-65" charset="0"/>
        </a:defRPr>
      </a:lvl8pPr>
      <a:lvl9pPr marL="1285829" algn="l" rtl="0" fontAlgn="base"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Gill Sans Light" pitchFamily="-65" charset="0"/>
          <a:ea typeface="ヒラギノ角ゴ ProN W3" pitchFamily="-65" charset="-128"/>
          <a:cs typeface="ヒラギノ角ゴ ProN W3" pitchFamily="-65" charset="-128"/>
          <a:sym typeface="Gill Sans Light" pitchFamily="-65" charset="0"/>
        </a:defRPr>
      </a:lvl9pPr>
    </p:titleStyle>
    <p:bodyStyle>
      <a:lvl1pPr marL="239713" indent="-239713"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pitchFamily="-65" charset="0"/>
        </a:defRPr>
      </a:lvl1pPr>
      <a:lvl2pPr marL="522288" indent="-200025"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pitchFamily="-65" charset="0"/>
        </a:defRPr>
      </a:lvl2pPr>
      <a:lvl3pPr marL="803275" indent="-160338"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pitchFamily="-65" charset="0"/>
        </a:defRPr>
      </a:lvl3pPr>
      <a:lvl4pPr marL="1123950" indent="-160338"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pitchFamily="-65" charset="0"/>
        </a:defRPr>
      </a:lvl4pPr>
      <a:lvl5pPr marL="1446213" indent="-160338" algn="ctr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pitchFamily="-65" charset="0"/>
        </a:defRPr>
      </a:lvl5pPr>
      <a:lvl6pPr marL="321457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pitchFamily="-65" charset="0"/>
        </a:defRPr>
      </a:lvl6pPr>
      <a:lvl7pPr marL="642915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pitchFamily="-65" charset="0"/>
        </a:defRPr>
      </a:lvl7pPr>
      <a:lvl8pPr marL="964372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pitchFamily="-65" charset="0"/>
        </a:defRPr>
      </a:lvl8pPr>
      <a:lvl9pPr marL="1285829" algn="ctr" rtl="0" fontAlgn="base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  <a:sym typeface="Gill Sans" pitchFamily="-65" charset="0"/>
        </a:defRPr>
      </a:lvl9pPr>
    </p:bodyStyle>
    <p:otherStyle>
      <a:defPPr>
        <a:defRPr lang="en-US"/>
      </a:defPPr>
      <a:lvl1pPr marL="0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32145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Santander Logo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06" y="6519553"/>
            <a:ext cx="1475090" cy="279072"/>
          </a:xfrm>
          <a:prstGeom prst="rect">
            <a:avLst/>
          </a:prstGeom>
          <a:noFill/>
        </p:spPr>
      </p:pic>
      <p:sp>
        <p:nvSpPr>
          <p:cNvPr id="3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78338" y="6510338"/>
            <a:ext cx="177800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E90D12"/>
                </a:solidFill>
                <a:latin typeface="Gill Sans Light" pitchFamily="-65" charset="0"/>
                <a:ea typeface="+mn-ea"/>
                <a:cs typeface="Arial" pitchFamily="34" charset="0"/>
                <a:sym typeface="Gill Sans Light" pitchFamily="-65" charset="0"/>
              </a:defRPr>
            </a:lvl1pPr>
          </a:lstStyle>
          <a:p>
            <a:pPr>
              <a:defRPr/>
            </a:pPr>
            <a:fld id="{3A0440F2-5EF3-45C7-832A-08C806BF05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44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</p:sldLayoutIdLst>
  <p:transition>
    <p:pull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ntander Logo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50" y="6467475"/>
            <a:ext cx="165893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6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4478338" y="6510338"/>
            <a:ext cx="177800" cy="187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64291" tIns="32146" rIns="64291" bIns="32146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rgbClr val="E90D12"/>
                </a:solidFill>
                <a:latin typeface="Gill Sans Light" pitchFamily="-65" charset="0"/>
                <a:ea typeface="+mn-ea"/>
                <a:cs typeface="Arial" pitchFamily="34" charset="0"/>
                <a:sym typeface="Gill Sans Light" pitchFamily="-65" charset="0"/>
              </a:defRPr>
            </a:lvl1pPr>
          </a:lstStyle>
          <a:p>
            <a:pPr>
              <a:defRPr/>
            </a:pPr>
            <a:fld id="{3A0440F2-5EF3-45C7-832A-08C806BF054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6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9pPr>
          </a:lstStyle>
          <a:p>
            <a:pPr eaLnBrk="1" hangingPunct="1"/>
            <a:fld id="{D7BE28E8-BC70-4AFD-B800-B3A31C01752F}" type="slidenum">
              <a:rPr lang="en-US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pPr eaLnBrk="1" hangingPunct="1"/>
              <a:t>1</a:t>
            </a:fld>
            <a:endParaRPr lang="en-US" dirty="0" smtClean="0">
              <a:solidFill>
                <a:srgbClr val="FFFFFF"/>
              </a:solidFill>
              <a:latin typeface="Segoe UI Light" pitchFamily="34" charset="0"/>
              <a:cs typeface="Segoe UI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331913" y="4137787"/>
            <a:ext cx="53431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dirty="0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Tipología de pantallas</a:t>
            </a:r>
            <a:endParaRPr lang="es-ES" sz="44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9" y="2663687"/>
            <a:ext cx="327064" cy="37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74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142458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>
                <a:solidFill>
                  <a:srgbClr val="FFFFFF"/>
                </a:solidFill>
                <a:latin typeface="Segoe UI Light" pitchFamily="34" charset="0"/>
              </a:rPr>
              <a:t>Tipo Operativa Alerta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5</a:t>
            </a:r>
            <a:endParaRPr lang="es-ES" sz="2270" dirty="0" smtClean="0">
              <a:latin typeface="Segoe UI Light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807454" y="1141998"/>
            <a:ext cx="1" cy="3023605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627250" y="1142000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09001" y="2455334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39710" y="1600200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197px</a:t>
            </a:r>
            <a:endParaRPr lang="en-US" sz="600" dirty="0"/>
          </a:p>
        </p:txBody>
      </p:sp>
      <p:sp>
        <p:nvSpPr>
          <p:cNvPr id="30" name="TextBox 29"/>
          <p:cNvSpPr txBox="1"/>
          <p:nvPr/>
        </p:nvSpPr>
        <p:spPr>
          <a:xfrm>
            <a:off x="8739710" y="3218934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260px</a:t>
            </a:r>
            <a:endParaRPr lang="en-US" sz="600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415636" y="5578238"/>
            <a:ext cx="8203162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42582" y="5303796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22400" y="5582364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348px</a:t>
            </a:r>
            <a:endParaRPr lang="en-US" sz="600" dirty="0"/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2463066" y="5301726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6155883" y="5303796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42276" y="5578238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348px</a:t>
            </a:r>
          </a:p>
        </p:txBody>
      </p:sp>
      <p:cxnSp>
        <p:nvCxnSpPr>
          <p:cNvPr id="50" name="Straight Connector 49"/>
          <p:cNvCxnSpPr/>
          <p:nvPr/>
        </p:nvCxnSpPr>
        <p:spPr>
          <a:xfrm rot="5400000">
            <a:off x="8343684" y="5305853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536769" y="5578238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554px</a:t>
            </a:r>
            <a:endParaRPr lang="en-US" sz="6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8508552" y="4164843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39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142481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>
                <a:solidFill>
                  <a:srgbClr val="FFFFFF"/>
                </a:solidFill>
                <a:latin typeface="Segoe UI Light" pitchFamily="34" charset="0"/>
              </a:rPr>
              <a:t>Tipo Operativa Alerta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6</a:t>
            </a:r>
            <a:endParaRPr lang="es-ES" sz="2270" dirty="0" smtClean="0">
              <a:latin typeface="Segoe UI Light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807431" y="1142000"/>
            <a:ext cx="470" cy="302359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627250" y="1141977"/>
            <a:ext cx="180651" cy="50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09641" y="2450488"/>
            <a:ext cx="2398260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9641" y="4165596"/>
            <a:ext cx="2391433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39710" y="1896533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197px</a:t>
            </a:r>
            <a:endParaRPr lang="en-US" sz="600" dirty="0"/>
          </a:p>
        </p:txBody>
      </p:sp>
      <p:sp>
        <p:nvSpPr>
          <p:cNvPr id="30" name="TextBox 29"/>
          <p:cNvSpPr txBox="1"/>
          <p:nvPr/>
        </p:nvSpPr>
        <p:spPr>
          <a:xfrm>
            <a:off x="8739710" y="3104905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260px</a:t>
            </a:r>
            <a:endParaRPr lang="en-US" sz="600" dirty="0"/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151280" y="5434852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4230" y="5752452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348px</a:t>
            </a:r>
            <a:endParaRPr lang="en-US" sz="6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2735108" y="2939062"/>
            <a:ext cx="0" cy="2769175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15637" y="5701952"/>
            <a:ext cx="8305461" cy="7412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33542" y="5741924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348px</a:t>
            </a:r>
            <a:endParaRPr lang="en-US" sz="600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8721098" y="5030741"/>
            <a:ext cx="1540" cy="67862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72075" y="5795476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554px</a:t>
            </a:r>
            <a:endParaRPr lang="en-US" sz="6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409641" y="2939062"/>
            <a:ext cx="0" cy="2769175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472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9pPr>
          </a:lstStyle>
          <a:p>
            <a:pPr eaLnBrk="1" hangingPunct="1"/>
            <a:fld id="{D7BE28E8-BC70-4AFD-B800-B3A31C01752F}" type="slidenum">
              <a:rPr lang="en-US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pPr eaLnBrk="1" hangingPunct="1"/>
              <a:t>12</a:t>
            </a:fld>
            <a:endParaRPr lang="en-US" dirty="0" smtClean="0">
              <a:solidFill>
                <a:srgbClr val="FFFFFF"/>
              </a:solidFill>
              <a:latin typeface="Segoe UI Light" pitchFamily="34" charset="0"/>
              <a:cs typeface="Segoe UI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331913" y="4137787"/>
            <a:ext cx="501418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Pantallas Internas</a:t>
            </a:r>
          </a:p>
          <a:p>
            <a:r>
              <a:rPr lang="es-ES" sz="3000" dirty="0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Tipologías</a:t>
            </a:r>
            <a:endParaRPr lang="es-ES" sz="30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9" y="2663687"/>
            <a:ext cx="327064" cy="37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74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19" y="1151882"/>
            <a:ext cx="8312729" cy="4322619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Operativa Ampliada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err="1" smtClean="0">
                <a:solidFill>
                  <a:srgbClr val="FFFFFF"/>
                </a:solidFill>
                <a:latin typeface="Segoe UI Light" pitchFamily="34" charset="0"/>
              </a:rPr>
              <a:t>Submen</a:t>
            </a:r>
            <a:r>
              <a:rPr lang="es-ES_tradnl" dirty="0" smtClean="0">
                <a:solidFill>
                  <a:srgbClr val="FFFFFF"/>
                </a:solidFill>
                <a:latin typeface="Segoe UI Light" pitchFamily="34" charset="0"/>
              </a:rPr>
              <a:t>ú nivel 1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11100" y="586615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231</a:t>
            </a:r>
            <a:r>
              <a:rPr lang="en-US" sz="600" dirty="0" smtClean="0"/>
              <a:t>px</a:t>
            </a:r>
            <a:endParaRPr lang="en-US" sz="600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941982" y="5825447"/>
            <a:ext cx="1518528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941982" y="3071767"/>
            <a:ext cx="0" cy="275368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41982" y="1038878"/>
            <a:ext cx="0" cy="43402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9119" y="1038878"/>
            <a:ext cx="0" cy="43402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460510" y="3071767"/>
            <a:ext cx="0" cy="275368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41982" y="1038878"/>
            <a:ext cx="1007137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312969" y="817760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154</a:t>
            </a:r>
            <a:r>
              <a:rPr lang="en-US" sz="600" dirty="0" smtClean="0"/>
              <a:t>px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16870684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19" y="1151881"/>
            <a:ext cx="8312731" cy="4322620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Operativa Ampliada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err="1" smtClean="0">
                <a:solidFill>
                  <a:srgbClr val="FFFFFF"/>
                </a:solidFill>
                <a:latin typeface="Segoe UI Light" pitchFamily="34" charset="0"/>
              </a:rPr>
              <a:t>Submen</a:t>
            </a:r>
            <a:r>
              <a:rPr lang="es-ES_tradnl" dirty="0" smtClean="0">
                <a:solidFill>
                  <a:srgbClr val="FFFFFF"/>
                </a:solidFill>
                <a:latin typeface="Segoe UI Light" pitchFamily="34" charset="0"/>
              </a:rPr>
              <a:t>ú nivel 2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028012" y="5866152"/>
            <a:ext cx="3962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231</a:t>
            </a:r>
            <a:r>
              <a:rPr lang="en-US" sz="600" dirty="0" smtClean="0"/>
              <a:t>px</a:t>
            </a:r>
            <a:endParaRPr lang="en-US" sz="600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2458894" y="5825447"/>
            <a:ext cx="1532705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458894" y="3071767"/>
            <a:ext cx="0" cy="275368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991599" y="3071767"/>
            <a:ext cx="0" cy="275368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258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 descr="1-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51884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Operativa Ampliada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1</a:t>
            </a:r>
            <a:endParaRPr lang="es-ES" sz="2270" dirty="0" smtClean="0">
              <a:latin typeface="Segoe UI Light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8779199" y="1774884"/>
            <a:ext cx="56359" cy="14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627250" y="1738310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627250" y="1802677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807205" y="2104162"/>
            <a:ext cx="246" cy="5560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627250" y="2104162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8758740" y="4752758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09000" y="4703993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509000" y="4801469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39710" y="1669143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10px</a:t>
            </a:r>
            <a:endParaRPr lang="en-US" sz="600" dirty="0"/>
          </a:p>
        </p:txBody>
      </p:sp>
      <p:sp>
        <p:nvSpPr>
          <p:cNvPr id="45" name="TextBox 44"/>
          <p:cNvSpPr txBox="1"/>
          <p:nvPr/>
        </p:nvSpPr>
        <p:spPr>
          <a:xfrm>
            <a:off x="8739710" y="2135132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45px</a:t>
            </a:r>
            <a:endParaRPr lang="en-US" sz="600" dirty="0"/>
          </a:p>
        </p:txBody>
      </p:sp>
      <p:sp>
        <p:nvSpPr>
          <p:cNvPr id="46" name="TextBox 45"/>
          <p:cNvSpPr txBox="1"/>
          <p:nvPr/>
        </p:nvSpPr>
        <p:spPr>
          <a:xfrm>
            <a:off x="8739710" y="4658785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8758740" y="5068332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509000" y="5019567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509000" y="5117043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739710" y="497435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807450" y="1139382"/>
            <a:ext cx="0" cy="3628569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627250" y="2398636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09000" y="3254527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16281" y="2698282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146797" y="5270218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08755" y="552799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572113" y="4993035"/>
            <a:ext cx="0" cy="114416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568946" y="4997164"/>
            <a:ext cx="0" cy="114003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456461" y="5528000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8443307" y="5268148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15637" y="5544659"/>
            <a:ext cx="8304182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320042" y="552799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1200px</a:t>
            </a:r>
            <a:endParaRPr lang="en-US" sz="600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8628732" y="1136724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39710" y="1313543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90px</a:t>
            </a:r>
            <a:endParaRPr lang="en-US" sz="600" dirty="0"/>
          </a:p>
        </p:txBody>
      </p:sp>
      <p:sp>
        <p:nvSpPr>
          <p:cNvPr id="56" name="TextBox 55"/>
          <p:cNvSpPr txBox="1"/>
          <p:nvPr/>
        </p:nvSpPr>
        <p:spPr>
          <a:xfrm>
            <a:off x="8739710" y="185380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45px</a:t>
            </a:r>
            <a:endParaRPr lang="en-US" sz="600" dirty="0"/>
          </a:p>
        </p:txBody>
      </p:sp>
      <p:sp>
        <p:nvSpPr>
          <p:cNvPr id="62" name="TextBox 61"/>
          <p:cNvSpPr txBox="1"/>
          <p:nvPr/>
        </p:nvSpPr>
        <p:spPr>
          <a:xfrm>
            <a:off x="8716281" y="379894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472450" y="4993035"/>
            <a:ext cx="0" cy="114416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663014" y="4997165"/>
            <a:ext cx="0" cy="1140032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456461" y="6137195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sp>
        <p:nvSpPr>
          <p:cNvPr id="66" name="TextBox 65"/>
          <p:cNvSpPr txBox="1"/>
          <p:nvPr/>
        </p:nvSpPr>
        <p:spPr>
          <a:xfrm>
            <a:off x="348195" y="6137195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138993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Operativa Ampliada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2-token</a:t>
            </a:r>
            <a:endParaRPr lang="es-ES" sz="2270" dirty="0" smtClean="0">
              <a:latin typeface="Segoe UI Light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8779199" y="1774884"/>
            <a:ext cx="56359" cy="14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627250" y="1738310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627250" y="1802677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807205" y="2104162"/>
            <a:ext cx="246" cy="5560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627250" y="2104162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8758740" y="4752758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09000" y="4718480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509000" y="4820785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64969" y="1338196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90px</a:t>
            </a:r>
            <a:endParaRPr lang="en-US" sz="600" dirty="0"/>
          </a:p>
        </p:txBody>
      </p:sp>
      <p:sp>
        <p:nvSpPr>
          <p:cNvPr id="45" name="TextBox 44"/>
          <p:cNvSpPr txBox="1"/>
          <p:nvPr/>
        </p:nvSpPr>
        <p:spPr>
          <a:xfrm>
            <a:off x="8739710" y="2158267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45px</a:t>
            </a:r>
            <a:endParaRPr lang="en-US" sz="600" dirty="0"/>
          </a:p>
        </p:txBody>
      </p:sp>
      <p:sp>
        <p:nvSpPr>
          <p:cNvPr id="46" name="TextBox 45"/>
          <p:cNvSpPr txBox="1"/>
          <p:nvPr/>
        </p:nvSpPr>
        <p:spPr>
          <a:xfrm>
            <a:off x="8739710" y="4668443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8758740" y="5068332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509000" y="5019567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509000" y="5126701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746865" y="4978357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807451" y="2408962"/>
            <a:ext cx="0" cy="10972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627250" y="2408962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509000" y="2517927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39710" y="2368082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146797" y="5270218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08755" y="552799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54" name="Straight Connector 53"/>
          <p:cNvCxnSpPr/>
          <p:nvPr/>
        </p:nvCxnSpPr>
        <p:spPr>
          <a:xfrm rot="5400000">
            <a:off x="295601" y="5268147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8294503" y="5270219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456461" y="5528000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8443307" y="5268148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15637" y="5544659"/>
            <a:ext cx="8304182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320042" y="552799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1200px</a:t>
            </a:r>
            <a:endParaRPr lang="en-US" sz="600" dirty="0"/>
          </a:p>
        </p:txBody>
      </p:sp>
      <p:cxnSp>
        <p:nvCxnSpPr>
          <p:cNvPr id="52" name="Straight Connector 32"/>
          <p:cNvCxnSpPr/>
          <p:nvPr/>
        </p:nvCxnSpPr>
        <p:spPr>
          <a:xfrm>
            <a:off x="8629937" y="1138535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29"/>
          <p:cNvCxnSpPr/>
          <p:nvPr/>
        </p:nvCxnSpPr>
        <p:spPr>
          <a:xfrm>
            <a:off x="8807450" y="1139382"/>
            <a:ext cx="0" cy="3628569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44"/>
          <p:cNvSpPr txBox="1"/>
          <p:nvPr/>
        </p:nvSpPr>
        <p:spPr>
          <a:xfrm>
            <a:off x="8749243" y="1669592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10px</a:t>
            </a:r>
            <a:endParaRPr lang="en-US" sz="600" dirty="0"/>
          </a:p>
        </p:txBody>
      </p:sp>
      <p:sp>
        <p:nvSpPr>
          <p:cNvPr id="64" name="TextBox 44"/>
          <p:cNvSpPr txBox="1"/>
          <p:nvPr/>
        </p:nvSpPr>
        <p:spPr>
          <a:xfrm>
            <a:off x="8749243" y="1867842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45px</a:t>
            </a:r>
            <a:endParaRPr lang="en-US" sz="600" dirty="0"/>
          </a:p>
        </p:txBody>
      </p:sp>
      <p:sp>
        <p:nvSpPr>
          <p:cNvPr id="65" name="TextBox 38"/>
          <p:cNvSpPr txBox="1"/>
          <p:nvPr/>
        </p:nvSpPr>
        <p:spPr>
          <a:xfrm>
            <a:off x="8746865" y="3597394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332px</a:t>
            </a:r>
            <a:endParaRPr lang="en-US" sz="600" dirty="0"/>
          </a:p>
        </p:txBody>
      </p:sp>
      <p:cxnSp>
        <p:nvCxnSpPr>
          <p:cNvPr id="67" name="Straight Connector 58"/>
          <p:cNvCxnSpPr/>
          <p:nvPr/>
        </p:nvCxnSpPr>
        <p:spPr>
          <a:xfrm>
            <a:off x="8806847" y="4800819"/>
            <a:ext cx="0" cy="32664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49"/>
          <p:cNvSpPr txBox="1"/>
          <p:nvPr/>
        </p:nvSpPr>
        <p:spPr>
          <a:xfrm>
            <a:off x="8739641" y="483642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30px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708000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000-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1147455"/>
            <a:ext cx="8312727" cy="4319163"/>
          </a:xfrm>
          <a:prstGeom prst="rect">
            <a:avLst/>
          </a:prstGeom>
        </p:spPr>
      </p:pic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Operativa Ampliada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16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3</a:t>
            </a:r>
            <a:endParaRPr lang="es-ES" sz="2270" dirty="0" smtClean="0">
              <a:latin typeface="Segoe UI Light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8758740" y="2198271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627250" y="2149806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09000" y="2246982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8758740" y="4761223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509000" y="4712458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09000" y="4809934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39710" y="2107282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sp>
        <p:nvSpPr>
          <p:cNvPr id="24" name="TextBox 23"/>
          <p:cNvSpPr txBox="1"/>
          <p:nvPr/>
        </p:nvSpPr>
        <p:spPr>
          <a:xfrm>
            <a:off x="8739710" y="4671483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8758740" y="5076797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09000" y="5028032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509000" y="5125508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39710" y="4987057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33" name="Straight Connector 32"/>
          <p:cNvCxnSpPr/>
          <p:nvPr/>
        </p:nvCxnSpPr>
        <p:spPr>
          <a:xfrm rot="10800000">
            <a:off x="5654483" y="5582121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>
            <a:off x="5214479" y="5136316"/>
            <a:ext cx="881613" cy="2235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36550" y="5582367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11px</a:t>
            </a:r>
            <a:endParaRPr lang="en-US" sz="600" dirty="0"/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5311011" y="5138372"/>
            <a:ext cx="885743" cy="224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28345" y="5578238"/>
            <a:ext cx="152464" cy="388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154974" y="5303795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12" y="5582364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40" name="Straight Connector 39"/>
          <p:cNvCxnSpPr/>
          <p:nvPr/>
        </p:nvCxnSpPr>
        <p:spPr>
          <a:xfrm rot="5400000">
            <a:off x="304297" y="5305853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588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150492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Operativa Ampliada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8779199" y="1774884"/>
            <a:ext cx="56359" cy="14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627250" y="1853351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807205" y="2104162"/>
            <a:ext cx="246" cy="5560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627250" y="2139102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8758740" y="4752758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09000" y="4720927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509000" y="4826870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39710" y="1601407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45px</a:t>
            </a:r>
            <a:endParaRPr lang="en-US" sz="600" dirty="0"/>
          </a:p>
        </p:txBody>
      </p:sp>
      <p:sp>
        <p:nvSpPr>
          <p:cNvPr id="45" name="TextBox 44"/>
          <p:cNvSpPr txBox="1"/>
          <p:nvPr/>
        </p:nvSpPr>
        <p:spPr>
          <a:xfrm>
            <a:off x="8739710" y="2101264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sp>
        <p:nvSpPr>
          <p:cNvPr id="46" name="TextBox 45"/>
          <p:cNvSpPr txBox="1"/>
          <p:nvPr/>
        </p:nvSpPr>
        <p:spPr>
          <a:xfrm>
            <a:off x="8739710" y="4658785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8758740" y="5085266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509000" y="5036501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509000" y="5133977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739710" y="4991293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16px</a:t>
            </a:r>
            <a:endParaRPr lang="en-US" sz="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807450" y="1139382"/>
            <a:ext cx="0" cy="3628569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618783" y="2273496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46797" y="5270218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08755" y="552799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54" name="Straight Connector 53"/>
          <p:cNvCxnSpPr/>
          <p:nvPr/>
        </p:nvCxnSpPr>
        <p:spPr>
          <a:xfrm rot="5400000">
            <a:off x="295601" y="5268147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8294503" y="5270219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456461" y="5528000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8443307" y="5268148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15637" y="5544659"/>
            <a:ext cx="8304182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973842" y="5527999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764px</a:t>
            </a:r>
            <a:endParaRPr lang="en-US" sz="600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8649384" y="1150492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39710" y="1313543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42px</a:t>
            </a:r>
            <a:endParaRPr lang="en-US" sz="600" dirty="0"/>
          </a:p>
        </p:txBody>
      </p:sp>
      <p:sp>
        <p:nvSpPr>
          <p:cNvPr id="56" name="TextBox 55"/>
          <p:cNvSpPr txBox="1"/>
          <p:nvPr/>
        </p:nvSpPr>
        <p:spPr>
          <a:xfrm>
            <a:off x="8739710" y="185380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45px</a:t>
            </a:r>
            <a:endParaRPr lang="en-US" sz="600" dirty="0"/>
          </a:p>
        </p:txBody>
      </p:sp>
      <p:sp>
        <p:nvSpPr>
          <p:cNvPr id="62" name="TextBox 61"/>
          <p:cNvSpPr txBox="1"/>
          <p:nvPr/>
        </p:nvSpPr>
        <p:spPr>
          <a:xfrm>
            <a:off x="8716281" y="3223216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372px</a:t>
            </a:r>
            <a:endParaRPr lang="en-US" sz="600" dirty="0"/>
          </a:p>
        </p:txBody>
      </p:sp>
      <p:cxnSp>
        <p:nvCxnSpPr>
          <p:cNvPr id="64" name="Straight Connector 63"/>
          <p:cNvCxnSpPr/>
          <p:nvPr/>
        </p:nvCxnSpPr>
        <p:spPr>
          <a:xfrm rot="5400000">
            <a:off x="5375601" y="5268147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>
            <a:off x="5477201" y="5268147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521290" y="5527999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11px</a:t>
            </a:r>
            <a:endParaRPr lang="en-US" sz="600" dirty="0"/>
          </a:p>
        </p:txBody>
      </p:sp>
      <p:sp>
        <p:nvSpPr>
          <p:cNvPr id="67" name="TextBox 66"/>
          <p:cNvSpPr txBox="1"/>
          <p:nvPr/>
        </p:nvSpPr>
        <p:spPr>
          <a:xfrm>
            <a:off x="7045290" y="5527999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425px</a:t>
            </a:r>
            <a:endParaRPr lang="en-US" sz="6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8643027" y="1565945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39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139382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Operativa Ampliada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1 - cuenta</a:t>
            </a:r>
            <a:endParaRPr lang="es-ES" sz="2270" dirty="0" smtClean="0">
              <a:latin typeface="Segoe UI Light" pitchFamily="34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8779199" y="1774884"/>
            <a:ext cx="56359" cy="14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627250" y="1535108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627250" y="1828078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8807205" y="2104162"/>
            <a:ext cx="246" cy="5560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627250" y="2151383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>
            <a:off x="8758740" y="4752758"/>
            <a:ext cx="97176" cy="24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09000" y="4703993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509000" y="4759134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39710" y="1592940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45px</a:t>
            </a:r>
            <a:endParaRPr lang="en-US" sz="600" dirty="0"/>
          </a:p>
        </p:txBody>
      </p:sp>
      <p:sp>
        <p:nvSpPr>
          <p:cNvPr id="46" name="TextBox 45"/>
          <p:cNvSpPr txBox="1"/>
          <p:nvPr/>
        </p:nvSpPr>
        <p:spPr>
          <a:xfrm>
            <a:off x="8739710" y="4658785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7px</a:t>
            </a:r>
            <a:endParaRPr lang="en-US" sz="600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8509000" y="5078836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509000" y="5133977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797680" y="4996584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6px</a:t>
            </a:r>
            <a:endParaRPr lang="en-US" sz="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807450" y="1139382"/>
            <a:ext cx="0" cy="399535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46797" y="5270218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08755" y="552799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54" name="Straight Connector 53"/>
          <p:cNvCxnSpPr/>
          <p:nvPr/>
        </p:nvCxnSpPr>
        <p:spPr>
          <a:xfrm rot="5400000">
            <a:off x="295601" y="5268147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>
            <a:off x="8294503" y="5270219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456461" y="5528000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8443307" y="5268148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15637" y="5544659"/>
            <a:ext cx="8304182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320042" y="5527999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1200px</a:t>
            </a:r>
            <a:endParaRPr lang="en-US" sz="600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8649384" y="1150492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39710" y="1408274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10px</a:t>
            </a:r>
            <a:endParaRPr lang="en-US" sz="600" dirty="0"/>
          </a:p>
        </p:txBody>
      </p:sp>
      <p:sp>
        <p:nvSpPr>
          <p:cNvPr id="56" name="TextBox 55"/>
          <p:cNvSpPr txBox="1"/>
          <p:nvPr/>
        </p:nvSpPr>
        <p:spPr>
          <a:xfrm>
            <a:off x="8739710" y="1853809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45px</a:t>
            </a:r>
            <a:endParaRPr lang="en-US" sz="600" dirty="0"/>
          </a:p>
        </p:txBody>
      </p:sp>
      <p:sp>
        <p:nvSpPr>
          <p:cNvPr id="62" name="TextBox 61"/>
          <p:cNvSpPr txBox="1"/>
          <p:nvPr/>
        </p:nvSpPr>
        <p:spPr>
          <a:xfrm>
            <a:off x="8749691" y="3426416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388px</a:t>
            </a:r>
            <a:endParaRPr lang="en-US" sz="600" dirty="0"/>
          </a:p>
        </p:txBody>
      </p:sp>
      <p:sp>
        <p:nvSpPr>
          <p:cNvPr id="63" name="TextBox 62"/>
          <p:cNvSpPr txBox="1"/>
          <p:nvPr/>
        </p:nvSpPr>
        <p:spPr>
          <a:xfrm>
            <a:off x="8739710" y="4845027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49px</a:t>
            </a:r>
            <a:endParaRPr lang="en-US" sz="600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8627250" y="1463883"/>
            <a:ext cx="180651" cy="4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739710" y="1223608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50px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346750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9pPr>
          </a:lstStyle>
          <a:p>
            <a:pPr eaLnBrk="1" hangingPunct="1"/>
            <a:fld id="{D7BE28E8-BC70-4AFD-B800-B3A31C01752F}" type="slidenum">
              <a:rPr lang="en-US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pPr eaLnBrk="1" hangingPunct="1"/>
              <a:t>2</a:t>
            </a:fld>
            <a:endParaRPr lang="en-US" dirty="0" smtClean="0">
              <a:solidFill>
                <a:srgbClr val="FFFFFF"/>
              </a:solidFill>
              <a:latin typeface="Segoe UI Light" pitchFamily="34" charset="0"/>
              <a:cs typeface="Segoe UI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331913" y="4137787"/>
            <a:ext cx="38225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Retícula base</a:t>
            </a:r>
            <a:endParaRPr lang="es-ES" sz="30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9" y="2663687"/>
            <a:ext cx="327064" cy="37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74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9pPr>
          </a:lstStyle>
          <a:p>
            <a:pPr eaLnBrk="1" hangingPunct="1"/>
            <a:fld id="{D7BE28E8-BC70-4AFD-B800-B3A31C01752F}" type="slidenum">
              <a:rPr lang="en-US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pPr eaLnBrk="1" hangingPunct="1"/>
              <a:t>20</a:t>
            </a:fld>
            <a:endParaRPr lang="en-US" dirty="0" smtClean="0">
              <a:solidFill>
                <a:srgbClr val="FFFFFF"/>
              </a:solidFill>
              <a:latin typeface="Segoe UI Light" pitchFamily="34" charset="0"/>
              <a:cs typeface="Segoe UI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331913" y="4137787"/>
            <a:ext cx="2770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err="1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Tipograf</a:t>
            </a:r>
            <a:r>
              <a:rPr lang="es-ES_tradnl" sz="4400" b="1" dirty="0" err="1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ías</a:t>
            </a:r>
            <a:endParaRPr lang="es-ES" sz="30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9" y="2663687"/>
            <a:ext cx="327064" cy="37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46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err="1" smtClean="0">
                <a:solidFill>
                  <a:srgbClr val="FFFFFF"/>
                </a:solidFill>
                <a:latin typeface="Segoe UI Light" pitchFamily="34" charset="0"/>
              </a:rPr>
              <a:t>Tipograf</a:t>
            </a:r>
            <a:r>
              <a:rPr lang="es-ES_tradnl" dirty="0" err="1" smtClean="0">
                <a:solidFill>
                  <a:srgbClr val="FFFFFF"/>
                </a:solidFill>
                <a:latin typeface="Segoe UI Light" pitchFamily="34" charset="0"/>
              </a:rPr>
              <a:t>ías</a:t>
            </a:r>
            <a:r>
              <a:rPr lang="es-ES_tradnl" dirty="0" smtClean="0">
                <a:solidFill>
                  <a:srgbClr val="FFFFFF"/>
                </a:solidFill>
                <a:latin typeface="Segoe UI Light" pitchFamily="34" charset="0"/>
              </a:rPr>
              <a:t> utilizadas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TextBox 1"/>
          <p:cNvSpPr txBox="1"/>
          <p:nvPr/>
        </p:nvSpPr>
        <p:spPr>
          <a:xfrm>
            <a:off x="323402" y="1377739"/>
            <a:ext cx="8566215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s-ES_tradnl" sz="1400" dirty="0" err="1" smtClean="0"/>
              <a:t>Verdana</a:t>
            </a:r>
            <a:r>
              <a:rPr lang="es-ES_tradnl" sz="1400" dirty="0" smtClean="0"/>
              <a:t> Regular</a:t>
            </a:r>
            <a:endParaRPr lang="en-US" sz="1200" dirty="0" smtClean="0"/>
          </a:p>
          <a:p>
            <a:r>
              <a:rPr lang="en-US" sz="1200" dirty="0">
                <a:latin typeface="Verdana" charset="0"/>
                <a:ea typeface="Verdana" charset="0"/>
                <a:cs typeface="Verdana" charset="0"/>
              </a:rPr>
              <a:t>ABCDEFGHIJKLMNÑOPQRSTUVWXYZ </a:t>
            </a:r>
            <a:r>
              <a:rPr lang="en-US" sz="1200" dirty="0" err="1">
                <a:latin typeface="Verdana" charset="0"/>
                <a:ea typeface="Verdana" charset="0"/>
                <a:cs typeface="Verdana" charset="0"/>
              </a:rPr>
              <a:t>abcdefghijklmnñopqrstuvwxyz</a:t>
            </a:r>
            <a:r>
              <a:rPr lang="en-US" sz="1200" dirty="0">
                <a:latin typeface="Verdana" charset="0"/>
                <a:ea typeface="Verdana" charset="0"/>
                <a:cs typeface="Verdana" charset="0"/>
              </a:rPr>
              <a:t> 1234567890!”·$%&amp;/()=?¿</a:t>
            </a:r>
            <a:r>
              <a:rPr lang="es-ES_tradnl" sz="1200" dirty="0">
                <a:latin typeface="Verdana" charset="0"/>
                <a:ea typeface="Verdana" charset="0"/>
                <a:cs typeface="Verdana" charset="0"/>
              </a:rPr>
              <a:t>^*¨</a:t>
            </a:r>
            <a:r>
              <a:rPr lang="es-ES_tradnl" sz="1200" dirty="0" err="1">
                <a:latin typeface="Verdana" charset="0"/>
                <a:ea typeface="Verdana" charset="0"/>
                <a:cs typeface="Verdana" charset="0"/>
              </a:rPr>
              <a:t>Ç</a:t>
            </a:r>
            <a:r>
              <a:rPr lang="es-ES_tradnl" sz="1200" dirty="0">
                <a:latin typeface="Verdana" charset="0"/>
                <a:ea typeface="Verdana" charset="0"/>
                <a:cs typeface="Verdana" charset="0"/>
              </a:rPr>
              <a:t>;:_,.-´</a:t>
            </a:r>
            <a:r>
              <a:rPr lang="es-ES_tradnl" sz="1200" dirty="0" err="1">
                <a:latin typeface="Verdana" charset="0"/>
                <a:ea typeface="Verdana" charset="0"/>
                <a:cs typeface="Verdana" charset="0"/>
              </a:rPr>
              <a:t>Ç</a:t>
            </a:r>
            <a:r>
              <a:rPr lang="es-ES_tradnl" sz="1200" dirty="0">
                <a:latin typeface="Verdana" charset="0"/>
                <a:ea typeface="Verdana" charset="0"/>
                <a:cs typeface="Verdana" charset="0"/>
              </a:rPr>
              <a:t>`+|@#¢∞¬÷“”≠</a:t>
            </a:r>
            <a:r>
              <a:rPr lang="es-ES_tradnl" sz="1200" dirty="0" smtClean="0">
                <a:latin typeface="Verdana" charset="0"/>
                <a:ea typeface="Verdana" charset="0"/>
                <a:cs typeface="Verdana" charset="0"/>
              </a:rPr>
              <a:t>´‚][}{–„…</a:t>
            </a:r>
          </a:p>
          <a:p>
            <a:endParaRPr lang="en-US" sz="1200" dirty="0">
              <a:latin typeface="Verdana" charset="0"/>
              <a:ea typeface="Verdana" charset="0"/>
              <a:cs typeface="Verdana" charset="0"/>
            </a:endParaRPr>
          </a:p>
          <a:p>
            <a:endParaRPr lang="es-ES_tradnl" sz="1200" dirty="0"/>
          </a:p>
          <a:p>
            <a:pPr marL="171450" indent="-171450">
              <a:buFont typeface="Arial"/>
              <a:buChar char="•"/>
            </a:pPr>
            <a:r>
              <a:rPr lang="es-ES_tradnl" sz="1400" b="1" dirty="0" err="1"/>
              <a:t>Verdana</a:t>
            </a:r>
            <a:r>
              <a:rPr lang="es-ES_tradnl" sz="1400" b="1" dirty="0"/>
              <a:t> </a:t>
            </a:r>
            <a:r>
              <a:rPr lang="es-ES_tradnl" sz="1400" b="1" dirty="0" smtClean="0"/>
              <a:t>Bold</a:t>
            </a:r>
            <a:endParaRPr lang="en-US" sz="1200" dirty="0"/>
          </a:p>
          <a:p>
            <a:r>
              <a:rPr lang="en-US" sz="1200" b="1" dirty="0">
                <a:latin typeface="Verdana" charset="0"/>
                <a:ea typeface="Verdana" charset="0"/>
                <a:cs typeface="Verdana" charset="0"/>
              </a:rPr>
              <a:t>ABCDEFGHIJKLMNÑOPQRSTUVWXYZ </a:t>
            </a:r>
            <a:r>
              <a:rPr lang="en-US" sz="1200" b="1" dirty="0" err="1">
                <a:latin typeface="Verdana" charset="0"/>
                <a:ea typeface="Verdana" charset="0"/>
                <a:cs typeface="Verdana" charset="0"/>
              </a:rPr>
              <a:t>abcdefghijklmnñopqrstuvwxyz</a:t>
            </a:r>
            <a:r>
              <a:rPr lang="en-US" sz="1200" b="1" dirty="0">
                <a:latin typeface="Verdana" charset="0"/>
                <a:ea typeface="Verdana" charset="0"/>
                <a:cs typeface="Verdana" charset="0"/>
              </a:rPr>
              <a:t> 1234567890!”·$%&amp;/()=?¿</a:t>
            </a:r>
            <a:r>
              <a:rPr lang="es-ES_tradnl" sz="1200" b="1" dirty="0">
                <a:latin typeface="Verdana" charset="0"/>
                <a:ea typeface="Verdana" charset="0"/>
                <a:cs typeface="Verdana" charset="0"/>
              </a:rPr>
              <a:t>^*¨</a:t>
            </a:r>
            <a:r>
              <a:rPr lang="es-ES_tradnl" sz="1200" b="1" dirty="0" err="1">
                <a:latin typeface="Verdana" charset="0"/>
                <a:ea typeface="Verdana" charset="0"/>
                <a:cs typeface="Verdana" charset="0"/>
              </a:rPr>
              <a:t>Ç</a:t>
            </a:r>
            <a:r>
              <a:rPr lang="es-ES_tradnl" sz="1200" b="1" dirty="0">
                <a:latin typeface="Verdana" charset="0"/>
                <a:ea typeface="Verdana" charset="0"/>
                <a:cs typeface="Verdana" charset="0"/>
              </a:rPr>
              <a:t>;:_,.-´</a:t>
            </a:r>
            <a:r>
              <a:rPr lang="es-ES_tradnl" sz="1200" b="1" dirty="0" err="1">
                <a:latin typeface="Verdana" charset="0"/>
                <a:ea typeface="Verdana" charset="0"/>
                <a:cs typeface="Verdana" charset="0"/>
              </a:rPr>
              <a:t>Ç</a:t>
            </a:r>
            <a:r>
              <a:rPr lang="es-ES_tradnl" sz="1200" b="1" dirty="0">
                <a:latin typeface="Verdana" charset="0"/>
                <a:ea typeface="Verdana" charset="0"/>
                <a:cs typeface="Verdana" charset="0"/>
              </a:rPr>
              <a:t>`+|@#¢∞¬÷“”≠</a:t>
            </a:r>
            <a:r>
              <a:rPr lang="es-ES_tradnl" sz="1200" b="1" dirty="0" smtClean="0">
                <a:latin typeface="Verdana" charset="0"/>
                <a:ea typeface="Verdana" charset="0"/>
                <a:cs typeface="Verdana" charset="0"/>
              </a:rPr>
              <a:t>´‚][}{–„…</a:t>
            </a:r>
          </a:p>
          <a:p>
            <a:endParaRPr lang="es-ES_tradnl" sz="1200" b="1" dirty="0" smtClean="0">
              <a:latin typeface="Verdana" charset="0"/>
              <a:ea typeface="Verdana" charset="0"/>
              <a:cs typeface="Verdana" charset="0"/>
            </a:endParaRPr>
          </a:p>
          <a:p>
            <a:endParaRPr lang="es-ES_tradnl" sz="1200" b="1" dirty="0">
              <a:latin typeface="Verdana" charset="0"/>
              <a:ea typeface="Verdana" charset="0"/>
              <a:cs typeface="Verdana" charset="0"/>
            </a:endParaRPr>
          </a:p>
          <a:p>
            <a:pPr marL="171450" indent="-171450">
              <a:buFont typeface="Arial"/>
              <a:buChar char="•"/>
            </a:pPr>
            <a:r>
              <a:rPr lang="es-ES_tradnl" sz="1400" dirty="0" err="1" smtClean="0">
                <a:latin typeface="Tahoma" charset="0"/>
                <a:ea typeface="Tahoma" charset="0"/>
                <a:cs typeface="Tahoma" charset="0"/>
              </a:rPr>
              <a:t>Tahoma</a:t>
            </a:r>
            <a:r>
              <a:rPr lang="es-ES_tradnl" sz="1400" dirty="0" smtClean="0">
                <a:latin typeface="Tahoma" charset="0"/>
                <a:ea typeface="Tahoma" charset="0"/>
                <a:cs typeface="Tahoma" charset="0"/>
              </a:rPr>
              <a:t> Regular</a:t>
            </a:r>
            <a:endParaRPr lang="en-US" sz="1200" dirty="0">
              <a:latin typeface="Tahoma" charset="0"/>
              <a:ea typeface="Tahoma" charset="0"/>
              <a:cs typeface="Tahoma" charset="0"/>
            </a:endParaRPr>
          </a:p>
          <a:p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ABCDEFGHIJKLMNÑOPQRSTUVWXYZ </a:t>
            </a:r>
            <a:r>
              <a:rPr lang="en-US" sz="1200" dirty="0" err="1">
                <a:latin typeface="Tahoma" charset="0"/>
                <a:ea typeface="Tahoma" charset="0"/>
                <a:cs typeface="Tahoma" charset="0"/>
              </a:rPr>
              <a:t>abcdefghijklmnñopqrstuvwxyz</a:t>
            </a:r>
            <a:r>
              <a:rPr lang="en-US" sz="1200" dirty="0">
                <a:latin typeface="Tahoma" charset="0"/>
                <a:ea typeface="Tahoma" charset="0"/>
                <a:cs typeface="Tahoma" charset="0"/>
              </a:rPr>
              <a:t> 1234567890!”·$%&amp;/()=?¿</a:t>
            </a:r>
            <a:r>
              <a:rPr lang="es-ES_tradnl" sz="1200" dirty="0">
                <a:latin typeface="Tahoma" charset="0"/>
                <a:ea typeface="Tahoma" charset="0"/>
                <a:cs typeface="Tahoma" charset="0"/>
              </a:rPr>
              <a:t>^*¨</a:t>
            </a:r>
            <a:r>
              <a:rPr lang="es-ES_tradnl" sz="1200" dirty="0" err="1">
                <a:latin typeface="Tahoma" charset="0"/>
                <a:ea typeface="Tahoma" charset="0"/>
                <a:cs typeface="Tahoma" charset="0"/>
              </a:rPr>
              <a:t>Ç</a:t>
            </a:r>
            <a:r>
              <a:rPr lang="es-ES_tradnl" sz="1200" dirty="0">
                <a:latin typeface="Tahoma" charset="0"/>
                <a:ea typeface="Tahoma" charset="0"/>
                <a:cs typeface="Tahoma" charset="0"/>
              </a:rPr>
              <a:t>;:_,.-´</a:t>
            </a:r>
            <a:r>
              <a:rPr lang="es-ES_tradnl" sz="1200" dirty="0" err="1">
                <a:latin typeface="Tahoma" charset="0"/>
                <a:ea typeface="Tahoma" charset="0"/>
                <a:cs typeface="Tahoma" charset="0"/>
              </a:rPr>
              <a:t>Ç</a:t>
            </a:r>
            <a:r>
              <a:rPr lang="es-ES_tradnl" sz="1200" dirty="0">
                <a:latin typeface="Tahoma" charset="0"/>
                <a:ea typeface="Tahoma" charset="0"/>
                <a:cs typeface="Tahoma" charset="0"/>
              </a:rPr>
              <a:t>`+|@#¢∞¬÷“”≠</a:t>
            </a:r>
            <a:r>
              <a:rPr lang="es-ES_tradnl" sz="1200" dirty="0" smtClean="0">
                <a:latin typeface="Tahoma" charset="0"/>
                <a:ea typeface="Tahoma" charset="0"/>
                <a:cs typeface="Tahoma" charset="0"/>
              </a:rPr>
              <a:t>´‚][}{–„…</a:t>
            </a:r>
          </a:p>
          <a:p>
            <a:endParaRPr lang="es-ES_tradnl" sz="1200" dirty="0" smtClean="0">
              <a:latin typeface="Tahoma" charset="0"/>
              <a:ea typeface="Tahoma" charset="0"/>
              <a:cs typeface="Tahoma" charset="0"/>
            </a:endParaRPr>
          </a:p>
          <a:p>
            <a:endParaRPr lang="es-ES_tradnl" sz="1200" dirty="0">
              <a:latin typeface="Tahoma" charset="0"/>
              <a:ea typeface="Tahoma" charset="0"/>
              <a:cs typeface="Tahoma" charset="0"/>
            </a:endParaRPr>
          </a:p>
          <a:p>
            <a:pPr marL="171450" indent="-171450">
              <a:buFont typeface="Arial"/>
              <a:buChar char="•"/>
            </a:pPr>
            <a:r>
              <a:rPr lang="es-ES_tradnl" sz="1400" dirty="0" err="1" smtClean="0">
                <a:latin typeface="Frutiger" charset="0"/>
                <a:ea typeface="Frutiger" charset="0"/>
                <a:cs typeface="Frutiger" charset="0"/>
              </a:rPr>
              <a:t>Frutiger</a:t>
            </a:r>
            <a:r>
              <a:rPr lang="es-ES_tradnl" sz="1400" dirty="0" smtClean="0">
                <a:latin typeface="Frutiger" charset="0"/>
                <a:ea typeface="Frutiger" charset="0"/>
                <a:cs typeface="Frutiger" charset="0"/>
              </a:rPr>
              <a:t> </a:t>
            </a:r>
            <a:r>
              <a:rPr lang="es-ES_tradnl" sz="1400" dirty="0" err="1" smtClean="0">
                <a:latin typeface="Frutiger" charset="0"/>
                <a:ea typeface="Frutiger" charset="0"/>
                <a:cs typeface="Frutiger" charset="0"/>
              </a:rPr>
              <a:t>Roman</a:t>
            </a:r>
            <a:endParaRPr lang="en-US" sz="1200" dirty="0">
              <a:latin typeface="Frutiger" charset="0"/>
              <a:ea typeface="Frutiger" charset="0"/>
              <a:cs typeface="Frutiger" charset="0"/>
            </a:endParaRPr>
          </a:p>
          <a:p>
            <a:r>
              <a:rPr lang="en-US" sz="1200" dirty="0">
                <a:latin typeface="Frutiger" charset="0"/>
                <a:ea typeface="Frutiger" charset="0"/>
                <a:cs typeface="Frutiger" charset="0"/>
              </a:rPr>
              <a:t>ABCDEFGHIJKLMNÑOPQRSTUVWXYZ </a:t>
            </a:r>
            <a:r>
              <a:rPr lang="en-US" sz="1200" dirty="0" err="1">
                <a:latin typeface="Frutiger" charset="0"/>
                <a:ea typeface="Frutiger" charset="0"/>
                <a:cs typeface="Frutiger" charset="0"/>
              </a:rPr>
              <a:t>abcdefghijklmnñopqrstuvwxyz</a:t>
            </a:r>
            <a:r>
              <a:rPr lang="en-US" sz="1200" dirty="0">
                <a:latin typeface="Frutiger" charset="0"/>
                <a:ea typeface="Frutiger" charset="0"/>
                <a:cs typeface="Frutiger" charset="0"/>
              </a:rPr>
              <a:t> 1234567890!”·$%&amp;/()=?¿</a:t>
            </a:r>
            <a:r>
              <a:rPr lang="es-ES_tradnl" sz="1200" dirty="0">
                <a:latin typeface="Frutiger" charset="0"/>
                <a:ea typeface="Frutiger" charset="0"/>
                <a:cs typeface="Frutiger" charset="0"/>
              </a:rPr>
              <a:t>^*¨</a:t>
            </a:r>
            <a:r>
              <a:rPr lang="es-ES_tradnl" sz="1200" dirty="0" err="1">
                <a:latin typeface="Frutiger" charset="0"/>
                <a:ea typeface="Frutiger" charset="0"/>
                <a:cs typeface="Frutiger" charset="0"/>
              </a:rPr>
              <a:t>Ç</a:t>
            </a:r>
            <a:r>
              <a:rPr lang="es-ES_tradnl" sz="1200" dirty="0">
                <a:latin typeface="Frutiger" charset="0"/>
                <a:ea typeface="Frutiger" charset="0"/>
                <a:cs typeface="Frutiger" charset="0"/>
              </a:rPr>
              <a:t>;:_,.-´</a:t>
            </a:r>
            <a:r>
              <a:rPr lang="es-ES_tradnl" sz="1200" dirty="0" err="1">
                <a:latin typeface="Frutiger" charset="0"/>
                <a:ea typeface="Frutiger" charset="0"/>
                <a:cs typeface="Frutiger" charset="0"/>
              </a:rPr>
              <a:t>Ç</a:t>
            </a:r>
            <a:r>
              <a:rPr lang="es-ES_tradnl" sz="1200" dirty="0">
                <a:latin typeface="Frutiger" charset="0"/>
                <a:ea typeface="Frutiger" charset="0"/>
                <a:cs typeface="Frutiger" charset="0"/>
              </a:rPr>
              <a:t>`+|@#¢∞¬÷“”≠</a:t>
            </a:r>
            <a:r>
              <a:rPr lang="es-ES_tradnl" sz="1200" dirty="0" smtClean="0">
                <a:latin typeface="Frutiger" charset="0"/>
                <a:ea typeface="Frutiger" charset="0"/>
                <a:cs typeface="Frutiger" charset="0"/>
              </a:rPr>
              <a:t>´‚][}{–„…</a:t>
            </a:r>
          </a:p>
          <a:p>
            <a:endParaRPr lang="es-ES_tradnl" sz="1200" dirty="0" smtClean="0">
              <a:latin typeface="Frutiger" charset="0"/>
              <a:ea typeface="Frutiger" charset="0"/>
              <a:cs typeface="Frutiger" charset="0"/>
            </a:endParaRPr>
          </a:p>
          <a:p>
            <a:endParaRPr lang="es-ES_tradnl" sz="1200" dirty="0">
              <a:latin typeface="Frutiger" charset="0"/>
              <a:ea typeface="Frutiger" charset="0"/>
              <a:cs typeface="Frutiger" charset="0"/>
            </a:endParaRPr>
          </a:p>
          <a:p>
            <a:pPr marL="171450" indent="-171450">
              <a:buFont typeface="Arial"/>
              <a:buChar char="•"/>
            </a:pPr>
            <a:r>
              <a:rPr lang="es-ES_tradnl" sz="1400" b="1" dirty="0" err="1">
                <a:latin typeface="Frutiger" charset="0"/>
                <a:ea typeface="Frutiger" charset="0"/>
                <a:cs typeface="Frutiger" charset="0"/>
              </a:rPr>
              <a:t>Frutiger</a:t>
            </a:r>
            <a:r>
              <a:rPr lang="es-ES_tradnl" sz="1400" b="1" dirty="0">
                <a:latin typeface="Frutiger" charset="0"/>
                <a:ea typeface="Frutiger" charset="0"/>
                <a:cs typeface="Frutiger" charset="0"/>
              </a:rPr>
              <a:t> </a:t>
            </a:r>
            <a:r>
              <a:rPr lang="es-ES_tradnl" sz="1400" b="1" dirty="0" smtClean="0">
                <a:latin typeface="Frutiger" charset="0"/>
                <a:ea typeface="Frutiger" charset="0"/>
                <a:cs typeface="Frutiger" charset="0"/>
              </a:rPr>
              <a:t>Bold</a:t>
            </a:r>
            <a:endParaRPr lang="en-US" sz="1200" b="1" dirty="0">
              <a:latin typeface="Frutiger" charset="0"/>
              <a:ea typeface="Frutiger" charset="0"/>
              <a:cs typeface="Frutiger" charset="0"/>
            </a:endParaRPr>
          </a:p>
          <a:p>
            <a:r>
              <a:rPr lang="en-US" sz="1200" b="1" dirty="0">
                <a:latin typeface="Frutiger" charset="0"/>
                <a:ea typeface="Frutiger" charset="0"/>
                <a:cs typeface="Frutiger" charset="0"/>
              </a:rPr>
              <a:t>ABCDEFGHIJKLMNÑOPQRSTUVWXYZ </a:t>
            </a:r>
            <a:r>
              <a:rPr lang="en-US" sz="1200" b="1" dirty="0" err="1">
                <a:latin typeface="Frutiger" charset="0"/>
                <a:ea typeface="Frutiger" charset="0"/>
                <a:cs typeface="Frutiger" charset="0"/>
              </a:rPr>
              <a:t>abcdefghijklmnñopqrstuvwxyz</a:t>
            </a:r>
            <a:r>
              <a:rPr lang="en-US" sz="1200" b="1" dirty="0">
                <a:latin typeface="Frutiger" charset="0"/>
                <a:ea typeface="Frutiger" charset="0"/>
                <a:cs typeface="Frutiger" charset="0"/>
              </a:rPr>
              <a:t> 1234567890!”·$%&amp;/()=?¿</a:t>
            </a:r>
            <a:r>
              <a:rPr lang="es-ES_tradnl" sz="1200" b="1" dirty="0">
                <a:latin typeface="Frutiger" charset="0"/>
                <a:ea typeface="Frutiger" charset="0"/>
                <a:cs typeface="Frutiger" charset="0"/>
              </a:rPr>
              <a:t>^*¨</a:t>
            </a:r>
            <a:r>
              <a:rPr lang="es-ES_tradnl" sz="1200" b="1" dirty="0" err="1">
                <a:latin typeface="Frutiger" charset="0"/>
                <a:ea typeface="Frutiger" charset="0"/>
                <a:cs typeface="Frutiger" charset="0"/>
              </a:rPr>
              <a:t>Ç</a:t>
            </a:r>
            <a:r>
              <a:rPr lang="es-ES_tradnl" sz="1200" b="1" dirty="0">
                <a:latin typeface="Frutiger" charset="0"/>
                <a:ea typeface="Frutiger" charset="0"/>
                <a:cs typeface="Frutiger" charset="0"/>
              </a:rPr>
              <a:t>;:_,.-´</a:t>
            </a:r>
            <a:r>
              <a:rPr lang="es-ES_tradnl" sz="1200" b="1" dirty="0" err="1">
                <a:latin typeface="Frutiger" charset="0"/>
                <a:ea typeface="Frutiger" charset="0"/>
                <a:cs typeface="Frutiger" charset="0"/>
              </a:rPr>
              <a:t>Ç</a:t>
            </a:r>
            <a:r>
              <a:rPr lang="es-ES_tradnl" sz="1200" b="1" dirty="0">
                <a:latin typeface="Frutiger" charset="0"/>
                <a:ea typeface="Frutiger" charset="0"/>
                <a:cs typeface="Frutiger" charset="0"/>
              </a:rPr>
              <a:t>`+|@#¢∞¬÷“”≠</a:t>
            </a:r>
            <a:r>
              <a:rPr lang="es-ES_tradnl" sz="1200" b="1" dirty="0" smtClean="0">
                <a:latin typeface="Frutiger" charset="0"/>
                <a:ea typeface="Frutiger" charset="0"/>
                <a:cs typeface="Frutiger" charset="0"/>
              </a:rPr>
              <a:t>´‚][}{–„…</a:t>
            </a:r>
            <a:endParaRPr lang="en-US" sz="1200" b="1" dirty="0">
              <a:latin typeface="Frutiger" charset="0"/>
              <a:ea typeface="Frutiger" charset="0"/>
              <a:cs typeface="Frutiger" charset="0"/>
            </a:endParaRPr>
          </a:p>
          <a:p>
            <a:endParaRPr lang="en-US" sz="1200" dirty="0">
              <a:latin typeface="Tahoma" charset="0"/>
              <a:ea typeface="Tahoma" charset="0"/>
              <a:cs typeface="Tahoma" charset="0"/>
            </a:endParaRP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27414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9pPr>
          </a:lstStyle>
          <a:p>
            <a:pPr eaLnBrk="1" hangingPunct="1"/>
            <a:fld id="{D7BE28E8-BC70-4AFD-B800-B3A31C01752F}" type="slidenum">
              <a:rPr lang="en-US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pPr eaLnBrk="1" hangingPunct="1"/>
              <a:t>22</a:t>
            </a:fld>
            <a:endParaRPr lang="en-US" dirty="0" smtClean="0">
              <a:solidFill>
                <a:srgbClr val="FFFFFF"/>
              </a:solidFill>
              <a:latin typeface="Segoe UI Light" pitchFamily="34" charset="0"/>
              <a:cs typeface="Segoe UI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331913" y="4137787"/>
            <a:ext cx="41762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4400" b="1" dirty="0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Paleta de colores</a:t>
            </a:r>
            <a:endParaRPr lang="es-ES" sz="30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9" y="2663687"/>
            <a:ext cx="327064" cy="37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err="1" smtClean="0">
                <a:solidFill>
                  <a:srgbClr val="FFFFFF"/>
                </a:solidFill>
                <a:latin typeface="Segoe UI Light" pitchFamily="34" charset="0"/>
              </a:rPr>
              <a:t>Tipograf</a:t>
            </a:r>
            <a:r>
              <a:rPr lang="es-ES_tradnl" dirty="0" err="1" smtClean="0">
                <a:solidFill>
                  <a:srgbClr val="FFFFFF"/>
                </a:solidFill>
                <a:latin typeface="Segoe UI Light" pitchFamily="34" charset="0"/>
              </a:rPr>
              <a:t>ías</a:t>
            </a:r>
            <a:r>
              <a:rPr lang="es-ES_tradnl" dirty="0" smtClean="0">
                <a:solidFill>
                  <a:srgbClr val="FFFFFF"/>
                </a:solidFill>
                <a:latin typeface="Segoe UI Light" pitchFamily="34" charset="0"/>
              </a:rPr>
              <a:t> utilizadas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4" name="Rectangle 3"/>
          <p:cNvSpPr/>
          <p:nvPr/>
        </p:nvSpPr>
        <p:spPr>
          <a:xfrm>
            <a:off x="545805" y="1467293"/>
            <a:ext cx="1070344" cy="1070344"/>
          </a:xfrm>
          <a:prstGeom prst="rect">
            <a:avLst/>
          </a:prstGeom>
          <a:solidFill>
            <a:srgbClr val="687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20410" y="1467293"/>
            <a:ext cx="1070344" cy="1070344"/>
          </a:xfrm>
          <a:prstGeom prst="rect">
            <a:avLst/>
          </a:prstGeom>
          <a:solidFill>
            <a:srgbClr val="F7F5F5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295015" y="1467293"/>
            <a:ext cx="1070344" cy="1070344"/>
          </a:xfrm>
          <a:prstGeom prst="rect">
            <a:avLst/>
          </a:prstGeom>
          <a:solidFill>
            <a:srgbClr val="E0D6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69619" y="1467293"/>
            <a:ext cx="1070344" cy="1070344"/>
          </a:xfrm>
          <a:prstGeom prst="rect">
            <a:avLst/>
          </a:prstGeom>
          <a:solidFill>
            <a:srgbClr val="918E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5805" y="4004931"/>
            <a:ext cx="1070344" cy="1070344"/>
          </a:xfrm>
          <a:prstGeom prst="rect">
            <a:avLst/>
          </a:prstGeom>
          <a:solidFill>
            <a:srgbClr val="878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20410" y="4004931"/>
            <a:ext cx="1070344" cy="1070344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295015" y="4004931"/>
            <a:ext cx="1070344" cy="1070344"/>
          </a:xfrm>
          <a:prstGeom prst="rect">
            <a:avLst/>
          </a:prstGeom>
          <a:solidFill>
            <a:srgbClr val="FC00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69619" y="4004931"/>
            <a:ext cx="1070344" cy="107034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0375" y="2578786"/>
            <a:ext cx="121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CMYK: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64, 48, 43, 13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RGB: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104, 120, 127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Hex: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68787f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9526" y="2578786"/>
            <a:ext cx="121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CMYK: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2, 2, 2, 0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RGB: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247, 245, 245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Hex: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f7f5f5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24131" y="2578786"/>
            <a:ext cx="121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CMYK: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12, 14, 13, 0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RGB: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224, 214, 213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Hex: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e0d6d5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98735" y="2578786"/>
            <a:ext cx="121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CMYK: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48, 43, 41, 5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RGB: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145, 142, 139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Hex: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918e8b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0375" y="5137688"/>
            <a:ext cx="121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CMYK: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52, 43, 47 ,9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RGB: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135, 134, 130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Hex: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878682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49526" y="5137688"/>
            <a:ext cx="121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CMYK: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68, 61, 60, 48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RGB: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69, 69, 69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Hex: 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454545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4131" y="5137688"/>
            <a:ext cx="121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CMYK: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0, 98, 100, 0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RGB: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255,0 ,0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Hex: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ff0000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98735" y="5137688"/>
            <a:ext cx="1212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CMYK: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0, 0, 0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RGB: </a:t>
            </a:r>
            <a:r>
              <a:rPr lang="en-US" sz="800" dirty="0" smtClean="0">
                <a:solidFill>
                  <a:schemeClr val="bg1">
                    <a:lumMod val="50000"/>
                  </a:schemeClr>
                </a:solidFill>
              </a:rPr>
              <a:t>255, 255, 255</a:t>
            </a:r>
          </a:p>
          <a:p>
            <a:r>
              <a:rPr lang="en-US" sz="800" b="1" dirty="0" smtClean="0">
                <a:solidFill>
                  <a:schemeClr val="bg1">
                    <a:lumMod val="50000"/>
                  </a:schemeClr>
                </a:solidFill>
              </a:rPr>
              <a:t>Hex: </a:t>
            </a:r>
            <a:r>
              <a:rPr lang="en-US" sz="800" dirty="0" err="1" smtClean="0">
                <a:solidFill>
                  <a:schemeClr val="bg1">
                    <a:lumMod val="50000"/>
                  </a:schemeClr>
                </a:solidFill>
              </a:rPr>
              <a:t>ffffff</a:t>
            </a:r>
            <a:endParaRPr 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9pPr>
          </a:lstStyle>
          <a:p>
            <a:pPr eaLnBrk="1" hangingPunct="1"/>
            <a:fld id="{D7BE28E8-BC70-4AFD-B800-B3A31C01752F}" type="slidenum">
              <a:rPr lang="en-US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pPr eaLnBrk="1" hangingPunct="1"/>
              <a:t>24</a:t>
            </a:fld>
            <a:endParaRPr lang="en-US" dirty="0" smtClean="0">
              <a:solidFill>
                <a:srgbClr val="FFFFFF"/>
              </a:solidFill>
              <a:latin typeface="Segoe UI Light" pitchFamily="34" charset="0"/>
              <a:cs typeface="Segoe UI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331913" y="4137787"/>
            <a:ext cx="482656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Reglas generales</a:t>
            </a:r>
          </a:p>
          <a:p>
            <a:r>
              <a:rPr lang="es-ES" sz="3000" dirty="0" err="1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SuperNet</a:t>
            </a:r>
            <a:endParaRPr lang="es-ES" sz="30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9" y="2663687"/>
            <a:ext cx="327064" cy="37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25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Reglas generales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2" name="TextBox 1"/>
          <p:cNvSpPr txBox="1"/>
          <p:nvPr/>
        </p:nvSpPr>
        <p:spPr>
          <a:xfrm>
            <a:off x="323402" y="1143822"/>
            <a:ext cx="8566215" cy="4893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s-ES_tradnl" sz="1200" dirty="0" smtClean="0"/>
              <a:t>El </a:t>
            </a:r>
            <a:r>
              <a:rPr lang="es-ES_tradnl" sz="1200" dirty="0"/>
              <a:t>lenguaje siempre es de usted</a:t>
            </a:r>
            <a:r>
              <a:rPr lang="es-ES_tradnl" sz="1200" dirty="0" smtClean="0"/>
              <a:t>.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s-ES_tradnl" sz="1200" dirty="0" smtClean="0"/>
              <a:t>Se </a:t>
            </a:r>
            <a:r>
              <a:rPr lang="es-ES_tradnl" sz="1200" dirty="0"/>
              <a:t>debe hacer uso de mayúsculas y minúsculas de las siguiente manera:</a:t>
            </a: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s-ES_tradnl" sz="1200" dirty="0"/>
              <a:t>en las frases normales (</a:t>
            </a:r>
            <a:r>
              <a:rPr lang="es-ES_tradnl" sz="1200" dirty="0" err="1"/>
              <a:t>ej</a:t>
            </a:r>
            <a:r>
              <a:rPr lang="es-ES_tradnl" sz="1200" dirty="0"/>
              <a:t>, Selecciona la cuenta a la que desea pagar) se hace uso normal. En frases que incluyan alguna sección del sitio (</a:t>
            </a:r>
            <a:r>
              <a:rPr lang="es-ES_tradnl" sz="1200" dirty="0" err="1"/>
              <a:t>ej</a:t>
            </a:r>
            <a:r>
              <a:rPr lang="es-ES_tradnl" sz="1200" dirty="0"/>
              <a:t>, Seleccione la opción de Cuentas y Chequeras que desea consultar) el nombre de la sección debe ir en altas y bajas, siendo en altas la primera letra de cada palabra de la sección (</a:t>
            </a:r>
            <a:r>
              <a:rPr lang="es-ES_tradnl" sz="1200" dirty="0" err="1"/>
              <a:t>ej</a:t>
            </a:r>
            <a:r>
              <a:rPr lang="es-ES_tradnl" sz="1200" dirty="0"/>
              <a:t> Cuentas y Chequeras, Transferencias y Pagos…</a:t>
            </a:r>
            <a:r>
              <a:rPr lang="es-ES_tradnl" sz="1200" dirty="0" smtClean="0"/>
              <a:t>)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s-ES_tradnl" sz="1200" dirty="0" smtClean="0"/>
              <a:t>Los </a:t>
            </a:r>
            <a:r>
              <a:rPr lang="es-ES_tradnl" sz="1200" dirty="0"/>
              <a:t>paso 1 siempre son una operación o consulta, los pasos 2 siempre son una confirmación de la operación y los pasos 3 siempre son un comprobante de la operación. Aunque existen algunas pocas excepciones, esto es verdad para el 99.9% de los casos</a:t>
            </a:r>
            <a:r>
              <a:rPr lang="es-ES_tradnl" sz="1200" dirty="0" smtClean="0"/>
              <a:t>.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s-ES_tradnl" sz="1200" dirty="0" smtClean="0"/>
              <a:t>En </a:t>
            </a:r>
            <a:r>
              <a:rPr lang="es-ES_tradnl" sz="1200" dirty="0"/>
              <a:t>los títulos de secciones (</a:t>
            </a:r>
            <a:r>
              <a:rPr lang="es-ES_tradnl" sz="1200" dirty="0" err="1"/>
              <a:t>ej</a:t>
            </a:r>
            <a:r>
              <a:rPr lang="es-ES_tradnl" sz="1200" dirty="0"/>
              <a:t>, Notificación de pago, Fecha de pago) siempre se usa </a:t>
            </a:r>
            <a:r>
              <a:rPr lang="es-ES_tradnl" sz="1200" dirty="0" err="1"/>
              <a:t>bold</a:t>
            </a:r>
            <a:r>
              <a:rPr lang="es-ES_tradnl" sz="1200" dirty="0"/>
              <a:t> para el texto</a:t>
            </a:r>
            <a:r>
              <a:rPr lang="es-ES_tradnl" sz="1200" dirty="0" smtClean="0"/>
              <a:t>.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s-ES_tradnl" sz="1200" dirty="0" smtClean="0"/>
              <a:t>En </a:t>
            </a:r>
            <a:r>
              <a:rPr lang="es-ES_tradnl" sz="1200" dirty="0"/>
              <a:t>los </a:t>
            </a:r>
            <a:r>
              <a:rPr lang="es-ES_tradnl" sz="1200" dirty="0" err="1"/>
              <a:t>drop</a:t>
            </a:r>
            <a:r>
              <a:rPr lang="es-ES_tradnl" sz="1200" dirty="0"/>
              <a:t> </a:t>
            </a:r>
            <a:r>
              <a:rPr lang="es-ES_tradnl" sz="1200" dirty="0" err="1"/>
              <a:t>down</a:t>
            </a:r>
            <a:r>
              <a:rPr lang="es-ES_tradnl" sz="1200" dirty="0"/>
              <a:t> en los que hay una cuenta, en la parte superior del </a:t>
            </a:r>
            <a:r>
              <a:rPr lang="es-ES_tradnl" sz="1200" dirty="0" err="1"/>
              <a:t>drop</a:t>
            </a:r>
            <a:r>
              <a:rPr lang="es-ES_tradnl" sz="1200" dirty="0"/>
              <a:t> </a:t>
            </a:r>
            <a:r>
              <a:rPr lang="es-ES_tradnl" sz="1200" dirty="0" err="1"/>
              <a:t>down</a:t>
            </a:r>
            <a:r>
              <a:rPr lang="es-ES_tradnl" sz="1200" dirty="0"/>
              <a:t> se utilizan mayúsculas y </a:t>
            </a:r>
            <a:r>
              <a:rPr lang="es-ES_tradnl" sz="1200" dirty="0" err="1"/>
              <a:t>bold</a:t>
            </a:r>
            <a:r>
              <a:rPr lang="es-ES_tradnl" sz="1200" dirty="0"/>
              <a:t>, como </a:t>
            </a:r>
            <a:r>
              <a:rPr lang="es-ES_tradnl" sz="1200" b="1" dirty="0"/>
              <a:t>en CUENTA DE CARGO, CUENTA ORIGEN, SALDO DISPONIBLE (MXN), TARJETA A PAGAR</a:t>
            </a:r>
            <a:r>
              <a:rPr lang="es-ES_tradnl" sz="1200" dirty="0"/>
              <a:t>, etc</a:t>
            </a:r>
            <a:r>
              <a:rPr lang="es-ES_tradnl" sz="1200" dirty="0" smtClean="0"/>
              <a:t>.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s-ES_tradnl" sz="1200" dirty="0" smtClean="0"/>
              <a:t>En </a:t>
            </a:r>
            <a:r>
              <a:rPr lang="es-ES_tradnl" sz="1200" dirty="0"/>
              <a:t>las cifras de cantidades, la divisa se especifica en la parte superior de donde aparece, (</a:t>
            </a:r>
            <a:r>
              <a:rPr lang="es-ES_tradnl" sz="1200" dirty="0" err="1"/>
              <a:t>ej</a:t>
            </a:r>
            <a:r>
              <a:rPr lang="es-ES_tradnl" sz="1200" dirty="0"/>
              <a:t>, en un campo de texto “importe”, la etiqueta del campo debe decir Importe (MXN)) Nunca se pone la divisa junto a la cantidad</a:t>
            </a:r>
            <a:r>
              <a:rPr lang="es-ES_tradnl" sz="1200" dirty="0" smtClean="0"/>
              <a:t>.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s-ES_tradnl" sz="1200" dirty="0" smtClean="0"/>
              <a:t>El </a:t>
            </a:r>
            <a:r>
              <a:rPr lang="es-ES_tradnl" sz="1200" dirty="0"/>
              <a:t>espacio base entre elementos es de 16px, sin embargo, se puede hacer menor o mayor dependiendo del espacio que tengamos en el área de trabajo (definido en las tipologías</a:t>
            </a:r>
            <a:r>
              <a:rPr lang="es-ES_tradnl" sz="1200" dirty="0" smtClean="0"/>
              <a:t>)</a:t>
            </a:r>
          </a:p>
          <a:p>
            <a:pPr marL="171450" indent="-171450">
              <a:buFont typeface="Arial"/>
              <a:buChar char="•"/>
            </a:pPr>
            <a:endParaRPr lang="en-US" sz="1200" dirty="0"/>
          </a:p>
          <a:p>
            <a:pPr marL="171450" indent="-171450">
              <a:buFont typeface="Arial"/>
              <a:buChar char="•"/>
            </a:pPr>
            <a:r>
              <a:rPr lang="es-ES_tradnl" sz="1200" dirty="0" smtClean="0"/>
              <a:t>Las </a:t>
            </a:r>
            <a:r>
              <a:rPr lang="es-ES_tradnl" sz="1200" dirty="0"/>
              <a:t>columnas laterales izquierda y derecha, son un poco menores a las demás columnas de la retícula ya que </a:t>
            </a:r>
            <a:r>
              <a:rPr lang="es-ES_tradnl" sz="1200" dirty="0" err="1"/>
              <a:t>opcupan</a:t>
            </a:r>
            <a:r>
              <a:rPr lang="es-ES_tradnl" sz="1200" dirty="0"/>
              <a:t> un margen de 16px, por lo tanto, elementos con un ancho fijo (como los </a:t>
            </a:r>
            <a:r>
              <a:rPr lang="es-ES_tradnl" sz="1200" dirty="0" err="1"/>
              <a:t>drop</a:t>
            </a:r>
            <a:r>
              <a:rPr lang="es-ES_tradnl" sz="1200" dirty="0"/>
              <a:t> </a:t>
            </a:r>
            <a:r>
              <a:rPr lang="es-ES_tradnl" sz="1200" dirty="0" err="1"/>
              <a:t>downs</a:t>
            </a:r>
            <a:r>
              <a:rPr lang="es-ES_tradnl" sz="1200" dirty="0"/>
              <a:t> y cajas de texto que parten de un tamaño de dos columnas) se deben ajustar a este ancho si se aplican en alguna de esas dos columnas laterales.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3"/>
          <p:cNvSpPr>
            <a:spLocks noChangeArrowheads="1"/>
          </p:cNvSpPr>
          <p:nvPr/>
        </p:nvSpPr>
        <p:spPr bwMode="auto">
          <a:xfrm>
            <a:off x="0" y="6221413"/>
            <a:ext cx="9144000" cy="6365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s-ES" dirty="0">
              <a:latin typeface="Microsoft PhagsPa" pitchFamily="34" charset="0"/>
            </a:endParaRPr>
          </a:p>
        </p:txBody>
      </p:sp>
      <p:pic>
        <p:nvPicPr>
          <p:cNvPr id="6147" name="Picture 12" descr="DJ-FTSE-2012_RGB_L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63" y="6292850"/>
            <a:ext cx="2763837" cy="5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7" descr="A-Santander-negativo_RGB [Convertido]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2606675"/>
            <a:ext cx="3424238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mv="urn:schemas-microsoft-com:mac:vml">
      <mp:transition xmlns:mp="http://schemas.microsoft.com/office/mac/powerpoint/2008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19304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Retícula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1 Título"/>
          <p:cNvSpPr txBox="1">
            <a:spLocks/>
          </p:cNvSpPr>
          <p:nvPr/>
        </p:nvSpPr>
        <p:spPr bwMode="auto">
          <a:xfrm>
            <a:off x="7044266" y="82727"/>
            <a:ext cx="1930400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Segoe UI" pitchFamily="34" charset="0"/>
                <a:cs typeface="Segoe UI" pitchFamily="34" charset="0"/>
              </a:rPr>
              <a:t>1250</a:t>
            </a:r>
            <a:endParaRPr kumimoji="0" lang="es-ES" sz="227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257531"/>
            <a:ext cx="8312727" cy="432261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rot="5400000">
            <a:off x="207107" y="5434852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1519" y="5752452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102px</a:t>
            </a:r>
            <a:endParaRPr lang="en-US" sz="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44230" y="5230026"/>
            <a:ext cx="0" cy="478211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80093" y="5701952"/>
            <a:ext cx="664137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1626921" y="5434852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04653" y="5752452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11px</a:t>
            </a:r>
            <a:endParaRPr lang="en-US" sz="6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80342" y="5230026"/>
            <a:ext cx="0" cy="478211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899908" y="5701952"/>
            <a:ext cx="80434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141125" y="5867531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33863" y="5662705"/>
            <a:ext cx="0" cy="478211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14112" y="6134631"/>
            <a:ext cx="8319751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38812" y="6202092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1250px</a:t>
            </a:r>
            <a:endParaRPr lang="en-US" sz="600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8740685" y="1257531"/>
            <a:ext cx="80434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8740685" y="5580149"/>
            <a:ext cx="80434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821119" y="1257531"/>
            <a:ext cx="0" cy="432261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71603" y="3054610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650px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56735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19304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Retícula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9" name="1 Título"/>
          <p:cNvSpPr txBox="1">
            <a:spLocks/>
          </p:cNvSpPr>
          <p:nvPr/>
        </p:nvSpPr>
        <p:spPr bwMode="auto">
          <a:xfrm>
            <a:off x="7044266" y="82727"/>
            <a:ext cx="1930400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itchFamily="34" charset="0"/>
                <a:ea typeface="Segoe UI" pitchFamily="34" charset="0"/>
                <a:cs typeface="Segoe UI" pitchFamily="34" charset="0"/>
              </a:rPr>
              <a:t>1024</a:t>
            </a:r>
            <a:endParaRPr kumimoji="0" lang="es-ES" sz="227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Light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 descr="1024-ret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1257531"/>
            <a:ext cx="6870023" cy="436574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rot="5400000">
            <a:off x="940678" y="5434852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65090" y="5752452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102px</a:t>
            </a:r>
            <a:endParaRPr lang="en-US" sz="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877801" y="5230026"/>
            <a:ext cx="0" cy="478211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213664" y="5701952"/>
            <a:ext cx="664137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360492" y="5434852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38224" y="5752452"/>
            <a:ext cx="3513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11px</a:t>
            </a:r>
            <a:endParaRPr lang="en-US" sz="6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713913" y="5230026"/>
            <a:ext cx="0" cy="478211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33479" y="5701952"/>
            <a:ext cx="80434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030777" y="1273307"/>
            <a:ext cx="80434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030777" y="5595925"/>
            <a:ext cx="80434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111211" y="1273307"/>
            <a:ext cx="0" cy="432261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61695" y="3070386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650px</a:t>
            </a:r>
            <a:endParaRPr lang="en-US" sz="600" dirty="0"/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864004" y="5867531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007012" y="5662705"/>
            <a:ext cx="0" cy="478211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136990" y="6134631"/>
            <a:ext cx="6870022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38812" y="6202092"/>
            <a:ext cx="4411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1024px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32760187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pitchFamily="-65" charset="-128"/>
              </a:defRPr>
            </a:lvl9pPr>
          </a:lstStyle>
          <a:p>
            <a:pPr eaLnBrk="1" hangingPunct="1"/>
            <a:fld id="{D7BE28E8-BC70-4AFD-B800-B3A31C01752F}" type="slidenum">
              <a:rPr lang="en-US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pPr eaLnBrk="1" hangingPunct="1"/>
              <a:t>5</a:t>
            </a:fld>
            <a:endParaRPr lang="en-US" dirty="0" smtClean="0">
              <a:solidFill>
                <a:srgbClr val="FFFFFF"/>
              </a:solidFill>
              <a:latin typeface="Segoe UI Light" pitchFamily="34" charset="0"/>
              <a:cs typeface="Segoe UI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1331913" y="4137787"/>
            <a:ext cx="2097850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Alertas</a:t>
            </a:r>
          </a:p>
          <a:p>
            <a:r>
              <a:rPr lang="es-ES" sz="3000" dirty="0" smtClean="0">
                <a:solidFill>
                  <a:srgbClr val="FFFFFF"/>
                </a:solidFill>
                <a:latin typeface="Segoe UI Light" pitchFamily="34" charset="0"/>
                <a:cs typeface="Segoe UI" pitchFamily="34" charset="0"/>
              </a:rPr>
              <a:t>Tipologías</a:t>
            </a:r>
            <a:endParaRPr lang="es-ES" sz="3000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9" y="2663687"/>
            <a:ext cx="327064" cy="37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74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257531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>
                <a:solidFill>
                  <a:srgbClr val="FFFFFF"/>
                </a:solidFill>
                <a:latin typeface="Segoe UI Light" pitchFamily="34" charset="0"/>
              </a:rPr>
              <a:t>Tipo Operativa Alerta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807924" y="1257531"/>
            <a:ext cx="0" cy="211220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627250" y="1256005"/>
            <a:ext cx="180651" cy="50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09000" y="2512555"/>
            <a:ext cx="298901" cy="83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02173" y="3368901"/>
            <a:ext cx="298901" cy="83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39710" y="1651002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189px</a:t>
            </a:r>
            <a:endParaRPr lang="en-US" sz="600" dirty="0"/>
          </a:p>
        </p:txBody>
      </p:sp>
      <p:sp>
        <p:nvSpPr>
          <p:cNvPr id="30" name="TextBox 29"/>
          <p:cNvSpPr txBox="1"/>
          <p:nvPr/>
        </p:nvSpPr>
        <p:spPr>
          <a:xfrm>
            <a:off x="8739710" y="2639240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130px</a:t>
            </a:r>
            <a:endParaRPr lang="en-US" sz="600" dirty="0"/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151280" y="5485654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8363" y="5803254"/>
            <a:ext cx="351516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584575" y="2989863"/>
            <a:ext cx="0" cy="2769176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15637" y="5752754"/>
            <a:ext cx="8305461" cy="7412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560662" y="3369735"/>
            <a:ext cx="0" cy="2390431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456408" y="5792726"/>
            <a:ext cx="351516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8721098" y="5081543"/>
            <a:ext cx="1540" cy="67862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72075" y="5846278"/>
            <a:ext cx="441146" cy="20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1200px</a:t>
            </a:r>
            <a:endParaRPr lang="en-US" sz="600" dirty="0"/>
          </a:p>
        </p:txBody>
      </p:sp>
      <p:sp>
        <p:nvSpPr>
          <p:cNvPr id="19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1</a:t>
            </a:r>
            <a:endParaRPr lang="es-ES" sz="2270" dirty="0" smtClean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139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249064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>
                <a:solidFill>
                  <a:srgbClr val="FFFFFF"/>
                </a:solidFill>
                <a:latin typeface="Segoe UI Light" pitchFamily="34" charset="0"/>
              </a:rPr>
              <a:t>Tipo Operativa Alerta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21" name="Straight Connector 20"/>
          <p:cNvCxnSpPr/>
          <p:nvPr/>
        </p:nvCxnSpPr>
        <p:spPr>
          <a:xfrm>
            <a:off x="8807431" y="1249568"/>
            <a:ext cx="0" cy="3330899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627250" y="1249064"/>
            <a:ext cx="180651" cy="50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09641" y="2865359"/>
            <a:ext cx="2398260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9641" y="4580467"/>
            <a:ext cx="2391433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39710" y="1896533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242px</a:t>
            </a:r>
            <a:endParaRPr lang="en-US" sz="600" dirty="0"/>
          </a:p>
        </p:txBody>
      </p:sp>
      <p:sp>
        <p:nvSpPr>
          <p:cNvPr id="30" name="TextBox 29"/>
          <p:cNvSpPr txBox="1"/>
          <p:nvPr/>
        </p:nvSpPr>
        <p:spPr>
          <a:xfrm>
            <a:off x="8739710" y="3409705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260px</a:t>
            </a:r>
            <a:endParaRPr lang="en-US" sz="600" dirty="0"/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151280" y="5434852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4230" y="5752452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348px</a:t>
            </a:r>
            <a:endParaRPr lang="en-US" sz="6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2735108" y="2939062"/>
            <a:ext cx="0" cy="2769175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15637" y="5701952"/>
            <a:ext cx="8305461" cy="7412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33542" y="5741924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348px</a:t>
            </a:r>
            <a:endParaRPr lang="en-US" sz="600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8721098" y="5030741"/>
            <a:ext cx="1540" cy="67862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72075" y="5795476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554px</a:t>
            </a:r>
            <a:endParaRPr lang="en-US" sz="6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409641" y="2939062"/>
            <a:ext cx="0" cy="2769175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2</a:t>
            </a:r>
            <a:endParaRPr lang="es-ES" sz="2270" dirty="0" smtClean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725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162497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>
                <a:solidFill>
                  <a:srgbClr val="FFFFFF"/>
                </a:solidFill>
                <a:latin typeface="Segoe UI Light" pitchFamily="34" charset="0"/>
              </a:rPr>
              <a:t>Tipo Operativa Alerta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801075" y="1175829"/>
            <a:ext cx="6826" cy="3006705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627250" y="1175325"/>
            <a:ext cx="180651" cy="504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409641" y="2467426"/>
            <a:ext cx="2398260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409641" y="4182534"/>
            <a:ext cx="2391433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39710" y="1896533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195px</a:t>
            </a:r>
            <a:endParaRPr lang="en-US" sz="600" dirty="0"/>
          </a:p>
        </p:txBody>
      </p:sp>
      <p:sp>
        <p:nvSpPr>
          <p:cNvPr id="30" name="TextBox 29"/>
          <p:cNvSpPr txBox="1"/>
          <p:nvPr/>
        </p:nvSpPr>
        <p:spPr>
          <a:xfrm>
            <a:off x="8739710" y="3222677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260px</a:t>
            </a:r>
            <a:endParaRPr lang="en-US" sz="600" dirty="0"/>
          </a:p>
        </p:txBody>
      </p:sp>
      <p:cxnSp>
        <p:nvCxnSpPr>
          <p:cNvPr id="43" name="Straight Connector 42"/>
          <p:cNvCxnSpPr/>
          <p:nvPr/>
        </p:nvCxnSpPr>
        <p:spPr>
          <a:xfrm rot="5400000">
            <a:off x="151280" y="5434852"/>
            <a:ext cx="547497" cy="1527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44230" y="5752452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348px</a:t>
            </a:r>
            <a:endParaRPr lang="en-US" sz="6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2735108" y="2939062"/>
            <a:ext cx="0" cy="2769175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15637" y="5701952"/>
            <a:ext cx="8305461" cy="7412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33542" y="5741924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348px</a:t>
            </a:r>
            <a:endParaRPr lang="en-US" sz="600" dirty="0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8721098" y="5030741"/>
            <a:ext cx="1540" cy="678623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72075" y="5795476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554px</a:t>
            </a:r>
            <a:endParaRPr lang="en-US" sz="6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409641" y="2939062"/>
            <a:ext cx="0" cy="2769175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3</a:t>
            </a:r>
            <a:endParaRPr lang="es-ES" sz="2270" dirty="0" smtClean="0">
              <a:latin typeface="Segoe U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67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7" y="1150405"/>
            <a:ext cx="8312727" cy="4322618"/>
          </a:xfrm>
          <a:prstGeom prst="rect">
            <a:avLst/>
          </a:prstGeom>
        </p:spPr>
      </p:pic>
      <p:sp>
        <p:nvSpPr>
          <p:cNvPr id="5122" name="1 Título"/>
          <p:cNvSpPr>
            <a:spLocks noGrp="1"/>
          </p:cNvSpPr>
          <p:nvPr>
            <p:ph type="title"/>
          </p:nvPr>
        </p:nvSpPr>
        <p:spPr bwMode="auto">
          <a:xfrm>
            <a:off x="228600" y="82727"/>
            <a:ext cx="4267200" cy="585171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s-ES" dirty="0">
                <a:solidFill>
                  <a:srgbClr val="FFFFFF"/>
                </a:solidFill>
                <a:latin typeface="Segoe UI Light" pitchFamily="34" charset="0"/>
              </a:rPr>
              <a:t>Tipo Operativa Alerta</a:t>
            </a:r>
            <a:endParaRPr lang="es-ES" sz="2270" dirty="0" smtClean="0">
              <a:latin typeface="Segoe UI Light" pitchFamily="34" charset="0"/>
            </a:endParaRPr>
          </a:p>
        </p:txBody>
      </p:sp>
      <p:sp>
        <p:nvSpPr>
          <p:cNvPr id="3" name="AutoShape 2" descr="data:image/jpeg;base64,/9j/4AAQSkZJRgABAQAAAQABAAD/2wCEAAkGBhQQEBQUDxAQDw8QDxAQEA8QFBAPDxAQFBAVFBYUFBQXGyYeFxkjGRUUHy8gIycpLCwsFR4xNTAqNSYrLCkBCQoKDgwOGg8PGiwkHyQvLywtLyovLCwsLSwpLCwsLCksLCwsLCwsKSwsLCwvKiksLiksLC4sLCwsLCwsLCksLP/AABEIAOcA2gMBIgACEQEDEQH/xAAcAAABBQEBAQAAAAAAAAAAAAAAAQIDBQYHBAj/xABEEAABAwIBBwYKCQMEAwAAAAABAAIDBBEhBQYSMUFRYQcTInGBkTJCUlNykqGxwdEUFyMzQ2KistJzgpMkY8LwNHTh/8QAGwEAAQUBAQAAAAAAAAAAAAAAAAIDBAUGAQf/xAA0EQACAgECAwQJBAIDAQAAAAAAAQIDBBESITFRBUFhsRMUIjJScYGRoULB0fBi4RUz8SP/2gAMAwEAAhEDEQA/AO4oQhAAhCEACEIQAIQhAAhCEACEIQAIQhAAhCEACEIQAIVBlXPSCC7Wnn5B4kdi0Hi/UPaVlKvOWqq3aDNJoP4UAOkR+Z2v3BSIY85ceS8SNZkwhw5vwNzlHOCCn+9laHeQOk/1Ris3Xco3mIT6cx0R6rcfaoMm5gyOxneIgcdFtnyHrOoe1afJ+bFPB4MTXO8uTpu7zq7ErSmH+T/A3rkWcvZX5MaMtZQqfuzJo4/cxhrfWIv7VDNmrXzYv50/1J/hpFdNQurJcfdikclhKa9ubf1OUPzOyhH0mCTDzc3S/cCkp87K6jfozF7wLXjqGm9uDtfbcrrC82UMmxzsLJmNe07DrB3g7ClrLUuFkU0R32dKHGmySfi9UeDNzOiKtYSy7JG+HE7wm8RvHFXC5LlWhfkitZIwl0Wldrj48d7PY620D4FdYY8OAIxBAIO8FNZFUYNSh7r5EnDvnYnGxaSjwf8AP1HIQhRiaCEIQAIQhAAhCbJKGglxDWgXLnEAAcSUAOQsxlLP2GPCEOqH/l6MYPpHX2ArPVWd9XL4Lmwt3RgX9Z1z7lJhjWS7tPmRZ5VcOGuvyOjPeALkgDeTYLwT5xUzPCqIRbYHtce4LmclK+TGR75D+dzne9K3JYUiOGu+REl2g/0xN6/PqjH41/RZIfgofrCpPLk/xSfJYoZLG5PGSxuTvqlXV/36Ed9oXdF+f5NozlApD+I8dcUvyXqhzwpHap2j0g9ntIWEbkobkOycFx4lfc2Ljn2/qS/v1NxlPPGnhbdrxO4+CyIh3edTe1YrKmcFRWHRuWRuNmwxX6W4E63e7go20AXppXuhdpRnRcARcWOB60uGPGtari/EaszJWPR8F4HtyNmC99nVB5pnmm25w9Z1N9p6ltqDJscDdGFjWDbbWes6z2rIU+fkjMJo2yDymdB3dqPsWhyZnXT1BAZIGyH8OToOvuF8Hdih3xufGfLw5E/Gtx+UHx8ef9+RboQhQywBCEIAEIQgDMcouTxLQvOGlCWyjqBs72E9ygyHl1opYAXm4p4Qdevm2q2zvI+gVN8RzEnuVHkXNsOpoCXHGnhOrfGOKlJp1aS6/sQ3GSvbj3pebNohCFFJgIQhAAhISsRnLniXEw0hw1PmGviGfPuTldcrHohq22NUdZFxl/PCOmuxn2s+rQHgtP5j8NaxNdWz1brzPJbsjbhG3qb8TiiiybtOJ2k7VZCMNVpXVCvlxfUp7sidnPguh4IMmgL0CIBE9UAqmsypbapMYORW2XxgWMlWAmxVYJVNQ08tU/RhY55221DiTqAWwizTZTxaVTN9qQdCNmONtWOJ9i5ZKuvg3xOUxuv9pLSPVnmZipQxNjTnOSRzlzApjikc9QvkStBEpjnOCie9Mc9RuelJEeVhHNHdV9RRXVkmSuTiQzKfDiLkfPSopCGvPPwjxHnpNH5X6+w3C6HkPOSGsbeF/SA6UbsJG9Y2jiMFyedtyvMxzonh8TnMe03DmmxCZvwYWLVcGScPtidT2z9qP5O6oWRzSz6bU2iqLR1GoO1Ml6tzuHduWuVHZXKuW2SNfTdC6O+D1QIQhNjpm+UKp0aCRo8KZ0cLRvL3j4Aq+pIBHGxg1MY1g6mtAHuWczk/1FdR0wxDHurJhubHhHfrebLUp2XCEV83+37DMFrZKXyX7/uCEITQ8CELK565x8y3mYj9tIOmRrjYfcT7uxLrg5y2obssVcXKRXZ3Z0GVxgp3dAG0sg8Y7Wg7t+9VNBk+wxUWTqO2JVhJKGhXEIKC2xKG25ze6Q98gAVdV5QsvLX5TA2qvydk+euk0IG3A8J5uGMH5nfDWn1FRWsivlZKyW2HFjKrKJcdFtySbADEknYBtWlze5OpJrSVhMTDiIh967r8n39S1WbeZcNENI2lntjM8Do+gPFHHWq3OHO7SJipj0dT5RcE8GcOKiSyZ2vZT9ywrwK6V6TJ4vp/efkeytyzDRt5mjYzSGB0fBaeJ8Z3/Ss66d0ji57i5x1krzQQL2sYnK6lD59RN18rPBdyHNKHOTXPsvPJVAbU+kQZyJXvXndIoH1gO1MMt0tRIk7SV0iamaSjknsnFEYlNLiyV8tl45Zr9SY+S6iLk9GGhEnY5/IcXKNyUlNJSxCR5po9owIxBGBBXRsxs9OftBUH7do6Dz+M0DUfzgd65+5ed92kOYS1zSHNcMCCNRCjZOPG6Oj59xa4GbLGnr3d6O+IVDmdnKK2C5sJ47Nmbx2OHA2v3hXyzE4OEnGXM3Vc42RUo8meKLJEbah9QATNJGyIkm4DGEkBo2XJx6l7UIXG2+YpLQEIQuHTx5Wyk2nhfK/UxuA8pxwa0dZsFyyF7p5XSyG73uLifgOA1diuuUTK/OTMp2nox2fJ/UcMO5p/UqymsxvYrfFq2Q3Pm/Iz+dk77Ni5R8z2mQNCpsp5UttUOU8rWwBV7mfmI6cietaRFrjgdgZPzPGxvDb1a5MpRqjukQIQnkT2Q/8ACuzZzOlryJJS6Kl8vx5ODAdnHUuqUGT46aMMia2ONo2YdZJ2niV6GMDQAAGtAsAMAANgWBztzpMzjBTn7IG0jx+IR4oPk+/qVY5WZU9O7yL6FdWDXrzf5f8AoXObOszkxU5IhBs54wMvAfl96qaamTaOlsrBrbKyhCMFtiU9t0rJbpA1tl5arKAbtTK6s0RYa9m8labNvMwNAlq26cps5sRxZHtGkNrvck22xqWsjtFE75aRMxTZNqqrGGF2hse/7Nh6idfYrFnJvUO+8qImYamh78d2xdDAslVfLNs/TwLSPZdH69X+PI53JyYyjwamNx3Oa5o7wSquuzSq6cXMfOsHjRHTw36Ov2LrCF2OfaufETZ2PjSXspr5P+dTiTasnA4e9BeulZzZnR1QL4wI6gYh4wD+Dx8VzGRjmOLHgte0lrmnWCFc42TG5cOfQyuf2fZiy48U+THEpCU3SSEqYVyQpKaSkJSEoFJASmPSkppK4LSPVm9lw0NS2UXMZ6ErR40ZOPaMD2Lt0cgcA5pBa4AgjEEEXBC4BM266dyY5a52mMLjeSmOiL6zE65b3YjsCp+0aOHpF9TUdjZPOmXzRs0IQqU0gKOonEbHPdg1jXPceDRc+5SLN8oNdzVBJY2dKWxD+43d+kOS6475KPUbtn6ODm+5anNPpZmnfK7XI9z8dmkb27BYdiK/KeiLArwc/otWwzCzMMzhU1TfswdKGM/iEeO4eTuG227XorpwpjqzF41duTY4rv4tnozHzGLi2prG7nQwu9j3j3BdGQs5nhnL9Fj0Iz/qJR0fyN1F5+HHqVFKU8iZroV1YlXDkvyVmeudGump3dI4TPHi/kB37+7es1RUllDRU1zc3JJuScSSdpKtY22VvXUq47UZ+/Idst0voPY2yZPNYIklAVTlCruLBPxhqV1t6iXeZWTvpNS6R4vHT2IB1GU6u6xPcujrL8ndJoUeltlle49h0AP0+1ahUeXPda/Dga3s+vZjxfe+P3BCEKKTgQhCABc95SskhrmVDR4Z5uT0gLtPcCOwLoSz+flNp0EuFyzRkHAtcL+wlScWxwti/p9yFn0q3HlF9NfscpDkEqONycStSef6CkppKQlNJQKSFJTSUEppKBSQpVxmJlL6PlCO5sye8Dut1i39QaO0qoaopnFhDm4Oa4OB3EG4TV0N8HHqScW11WqS7j6CQoaOpEkbHjVIxrx1OaD8VMskegAue8rdXZtPHvfJIf7Who/cV0Jc55QMkvrMo00Ee2Auc7ZGznDpPPYO3AKViNK1N92vkQs5SlQ4x5vRfkosyM1fp0unKD9FicNL/cfr0Oq1r9a7CxgAAAAAAAAwAA2BefJeTWU0LIohZkbQBvO8neScT1r0kpORe7pa93cKxMaOPXtXPvPFlrK7KWF0smoYNbte86mj/u9cpkqXVErpZTd7zc7gNgHADBenPDOL6ZUWYfsIiWx21PO1/bs4da8EJsFb4eLsjufNmd7T7SUp7I8l+WWTZw0KN9adi8pKYXKeoJGenkzmSSTE6yoHpbpCUvQY466ssKPO2pp4xHE5oY29gWNccSScTxKU8oNb5xn+NiqnBRliYeNU3q4osq+0MiKUVN8C3+sGt84z/GxJ9YVb5xn+NipyxIWLnqtXwod/5LI+N/cuPrDrfOR/42JPrErfOM/xs+SpixIWI9Vq+FCv+RyPjZdfWLW+cj/xsUNZnvVzxujkewse3RcAxgJHWqksSaK6sapPXageffJaObBicSkSEqQQtAJSEpLpCUHdBbpt0EpLoFaEkaKluCWFSTtwXXyEa6SOtZh1XOZOgJNy1hj9R7mD2AK/WR5L33oLeTPKPaD8Vrlkr1pZJeLPQsaW6mD8EChFI0SGSw5wsbGXbdBpJAHa4qZCZHwWO5Q84uZi5iJ32sw6ZGtkWo9rtXVdaqurWwxPkkNmRtLndQGocdi4rXVzqmd80nhSOvbY1uoNHULBT8Gj0k9z5LzKjtXL9BVtjzl5DKaJesKNgTrrRGCk9zFJSEpCU0ldOJCkppKQlMc5AtIcSmkqIlxxDXEbw0kJh0/Nv9V3ySd66kiNE3x0JyU0lQ9Pzb/Vd8kh0/Nv9V3yRvj1FrHn0JSUhKhs/wA3J6rvkkLX+bk9V3yRvj1FLHn0JSU0lR6Mnm5PVd8kmhJ5uT1XfJc3x6ilRPoSEpLqPQk83J6rvkk0JPNyeo75I3x6ivQT6DyUl0zm5PNyeq75JObk83J6jvkjfHqd9BPoPuhM5qTzcnqO+SBFJ5uT1HfJG+PU76GfQ9UAU0wwUEMb/Nv9V3yT5Gvt92/1XfJDnHTmMOme7kdK5Lv/AAnf+zJ+1i2Cx/JcwiidpAtP0iTBwIPgM3rYLL5H/bL5m8w1pRDXogQhebKNc2CJ8r/BjYXHjbUOsmw7Uylq9ESW0lqzC8pmXLubSsOAtJNbf4jT+7uWPgYmTVLp5Xyv8OR5e7hc6hwGrsU7VqMen0Vaiefdo5LyLXLu7vkPukJSEppKklckKSmkpCU0lApIUlRyHBOJTHoFpHT+TeXSoQPIllb+rS/5LUrn3JVX/fwnXdszeNxoO9zO9dBWWy47bpLx8z0HAmp48Gumn24AhCFGJoIQhAAhCr8u5ZZRwOmlDi1miNFttJxc4NAFyBtXUm3ojjaitWWCFhPrep/MVPdF/NH1u0/mKnui/mpHql3wsjeuUfGjdoWE+t2n8xU90P8ANL9btP5ip7of5o9Uu+E567R8aN0hYX63KbzFT3RfzT28rFOfwKnui/mj1S74WHruP8aNuhYxvKlAfwKjui/mn/WZB5io7ov5rnqtvwgs3HfKaNghefJ9Zz0TJA1zBI0PDX20gDiL2JGpehMNacCUnqtQWB5U8saLI6Zpxk+1k9Bps0drrn+1b0lcOzgyl9KrJZb3aXlrP6bei32C/ap2BVvt1fcVfat/oqNq5y4fyQwL0XXnYn6S0mhhpLVkhKaSm6SCUHEgJSEpCU0lcFJCkppKQlISgUkevIWVzSVLJhiGmz2+VG7Bw67YjiAu209Q2RjXsIcx7Q5rhqIIuFwN4WhzRz3dRHm5QZKYm9hi+InWW7xvb/01mdiu1b4c0aDsrOVP/wA58n+Dr6F5Mm5WiqWacEjZG/lOI4OGsHrXrVC009GapNNaoEIQuHQXNOVjLgcY6VhvonnZeBtZje4k9oV7nZygRUrXMhLZqnVojFkZ3vI/br6lyWSZ0r3PkcXPe4uc46y4m5KtcHGbl6SS4dxS9pZkYwdUXxfPwGNiTuZUrQnWV5oZdzZDzKUQqcBPaxd0EubIWUy9cNHfYpYo1c5OotpGKROSitRuO62W1ENNkoAYp9Lkwz1EcLRg940uDBi49wKs6khjVd5h5LwdUPGL7sj9AHpHtIt/aqy67bFyNDiYylJR7u81rGAAACwAAA3AJyEKjNOUeeuU/o9DK4GznN5pnpP6OHUCT2LjMDVveVmvxghH5pnD9Df+aw0QWh7Or21bupke2bd123oPc+yJS5gYXtLWyN04ydTm3IuO0FNipnTzRxM8KWRrBwubX7Na67nBmjHU0jYWAMdC0CB/kkNtY8DbHv2JzIy1TOKfeMYfZzyK5T6cvFnJWvunXXmkjfDI6OVpZIx2i5p1gqUPUxSTWqKydbg9GOJSEpCU0ldOJCkpLpLpLoFaASmPalukQKQyKV8btKN743eUxxa7vCuqbP6ujFhUF4/3GsefWIv7VTkJpamp1Qn7yTJVeTZX7smjQHlLrvORjiI23VblDOqrqLiWpkLTrYwiNluplr9q8OgnBiTHHri9VFDks26S0cn9yBkKnaxODU4BP6EOUtRAE4BKApGsQNNjWsXojiSxxKyoqHSxIwXJSUVqxtaze2ItBRXxIV9HGGBFPThoXlq5y5wZGC57jotaNZKrbLN7L7FxlWvEKWjdVziJuDfCkd5LBrPwHWukwQhjQ1gDWtAa0DUANSrc3siClisbGV9jI/edw4BWqqL7d74ckaXGp9FHjzYIQhRyScb5QKrnMoyi9xGI428LMBP6nOVKMApstzadZUOve9RLY8NMgLzSOwWtojtrivAwWXLfdJ+LNZyX5N52rfMR0YI7NP8AuSXH7Q7vXVVkOS+h5uh09s8r3/2g6A/ae9a9ZzLnvuf2NhgVejx4r6/cyue2ZTa1nORWZVMHRdqEgHiP+B2dS5HIHxPLJWlj2Etc12BBC+hlnc7My4q9tz9nUNHQmaMfRePGb7k9i5jq9mXLyI+d2fG/2o+95nIGyJbpMsZHnopNCoYW+S8YxvG9rtvvXnZPdX0JqS1RlbKJVvSSPRdJdND0XTg1oKhIlQAIsgBOAQc1EASgJ7Y1IIl0S5IiATg1TNhUzYkDbmQshXoZEpYoSdQVpSZPAxOtNzmonIQnc9IkFFk++JCu4YQ0KLnWsCjgbLUv0IGlx8Z2pjRvcdnvVfba5cXyL/FxFDguLFqawuIZGC57jZrRiSeC1ubebYpxpyWdO4YnWIwfFb8SpshZuMphf7yY+FIdnBu4K3VVdfu9mPI0NGPs9qXMEIQopMBCEIA+fqj76T+rJ+8pk5wXry1AY6ydpFrVEuHAvJHsIXknGC10HrBMwNy0tafU7fmrTc3RU7d0EZPW5ocfaVaquzcnD6Onc3UaeL2MAPtCsVk5+89Td16bVp0BCEJIs89dk+OdhZNG2Rh1tcAR1jceIXNs4uSZzSX0D9JuvmJDZw4MfqPUe9dRQnqrp1PWLGLqK7lpNHznWU0tO/QnjfE8bHgi/VsPYkZOvoaroY5m6MsbJG+S9ocO4rJZT5KqSTGHnKZ35Dps9V3wIVpV2jH9a0Ka7sh8639zlrHXUoar3OHMd1C0vdUwPb4rTpMlfj4rMb96pqGgnnBMEEsob4RY0uA4X3qxhfCUdyfApLcW2E9jXH+9AbGpGxpXZPqGeHTzt64pPkmPmLPDa5t9WkC2/enVZF8mRZ02x5pk7WJ4YvK2rubDEnAAYknqXqjp5neDDM7qjkPwXXZFcxlU2S5IkaxemGnG1LT5t1kng0so9O0Y/WQruj5Pqp1jJJFCNou6Rw7BYe1RbMquP6kTKOzb7Hxg/LzK9kzW6k6KofK7RhY+R25gLrde7tWuoOT6BmMrpJzucdBnqt+JK0VNSMiboxsbG3cwBo9irLc2P6eJo8fsyUV7XAyOS8yHvs6rfojXzTDd3U52odnetdS0jImhsbGsaNQaLD/6VMhV87ZT5lvXVCteygQhCbHQQhCABCEIA5Pym5JMVWJgOhUNFzsEjAGkdo0T3rK6wu35x5CbWU7on4E9Jj9ZY8aj8DwJXE6+hkppXRTNLHtNsdRGwtO0HetBgZCnDY+a8jKdq4jhZ6SPJ+Z0bkyy+10P0Z7gJIi4xA+PGTcgcQSewjctyvnxkpa4OY4te03a5pLXA7wRqWvyTypzRANqImzgYc4083JbjgQT3KNlYMnJzr7+4mYPacFBV28NO86ohYuPlXpD4TKhp9Bh9zkScrFINTKh39jB73KB6td8LLb1uj40bRC5pWcr7vwaUDc6V9/0tHxVBPnflCudoRPkxP3dM0ttfe5uNusp6ODa+MuC8SPLtGlcI6yfgjq+Vs5KelH28zGHYzwpD1MGKw+U+UyaofzWToHBzsGvI5yY8QwXDes37FBkXkqlkOnWyc0DiY2EPlPpP1Dsuuh5JyFBSt0aeJsY2u1vd6TjiUP0FP8Ak/wC9Zv5+wvz/oxeReTiSZwmynK97jjzOkXOOOp8l9XBvet9S0rImBkbGsY0WDWgNA7ApUKNZdOx+1/olU0QpWkV9e9ghCE0PhZCEIAEIQgAQhCABCEIAEIQgAQhCABCEIAFV5dzchrWaM7LkeBI3CRnU74akIXYycXqhMoqS0ktUc7yryW1EZJp3snYNQJ5uS3G/R9qzdVkGojNpIi0+lEfc5CFZ051r4PRlRf2bQuK1Q+jzYqpj9nDpf3xD3uV9RclNU+3OyQwg6xd0jx2AW9qELludanotBVPZlGmr1Zp8mcldNHjM6SpO5x5tnqtx7ytbR0EcLdGGNkTPJY0NHs1oQoE7Z2e89Syrprr9xJE6EITY6CEIQAIQhAAhCEACEIQAIQhAAhCEACEIQAIQhAAhCE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1" name="1 Título"/>
          <p:cNvSpPr txBox="1">
            <a:spLocks/>
          </p:cNvSpPr>
          <p:nvPr/>
        </p:nvSpPr>
        <p:spPr bwMode="auto">
          <a:xfrm>
            <a:off x="4733924" y="82727"/>
            <a:ext cx="4181475" cy="58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s-ES" dirty="0" smtClean="0">
                <a:solidFill>
                  <a:srgbClr val="FFFFFF"/>
                </a:solidFill>
                <a:latin typeface="Segoe UI Light" pitchFamily="34" charset="0"/>
              </a:rPr>
              <a:t>Tipo 4</a:t>
            </a:r>
            <a:endParaRPr lang="es-ES" sz="2270" dirty="0" smtClean="0">
              <a:latin typeface="Segoe UI Light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807899" y="4728341"/>
            <a:ext cx="0" cy="41092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03214" y="5095416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39710" y="4728341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49px</a:t>
            </a:r>
            <a:endParaRPr lang="en-US" sz="600" dirty="0"/>
          </a:p>
        </p:txBody>
      </p:sp>
      <p:sp>
        <p:nvSpPr>
          <p:cNvPr id="30" name="TextBox 29"/>
          <p:cNvSpPr txBox="1"/>
          <p:nvPr/>
        </p:nvSpPr>
        <p:spPr>
          <a:xfrm>
            <a:off x="8739710" y="4983521"/>
            <a:ext cx="31290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6px</a:t>
            </a:r>
            <a:endParaRPr lang="en-US" sz="600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417026" y="5578239"/>
            <a:ext cx="5789041" cy="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5400000">
            <a:off x="142582" y="5303796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88192" y="5582364"/>
            <a:ext cx="3515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25px</a:t>
            </a:r>
            <a:endParaRPr lang="en-US" sz="600" dirty="0"/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309088" y="5301726"/>
            <a:ext cx="551624" cy="1400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5933013" y="5303798"/>
            <a:ext cx="547497" cy="138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433682" y="5578238"/>
            <a:ext cx="39430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/>
              <a:t>847px</a:t>
            </a:r>
            <a:endParaRPr lang="en-US" sz="6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8509001" y="5138509"/>
            <a:ext cx="298901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477813" y="4753383"/>
            <a:ext cx="330089" cy="758"/>
          </a:xfrm>
          <a:prstGeom prst="line">
            <a:avLst/>
          </a:prstGeom>
          <a:ln w="254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139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lantilla3">
  <a:themeElements>
    <a:clrScheme name="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>
            <a:latin typeface="Segoe UI Light" pitchFamily="34" charset="0"/>
          </a:defRPr>
        </a:defPPr>
      </a:lstStyle>
    </a:txDef>
  </a:objectDefaults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E90E1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2A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65" charset="0"/>
            <a:ea typeface="ヒラギノ角ゴ ProN W3" pitchFamily="-65" charset="-128"/>
            <a:cs typeface="ヒラギノ角ゴ ProN W3" pitchFamily="-65" charset="-128"/>
            <a:sym typeface="Gill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0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pitchFamily="-65" charset="0"/>
            <a:ea typeface="ヒラギノ角ゴ ProN W3" pitchFamily="-65" charset="-128"/>
            <a:cs typeface="ヒラギノ角ゴ ProN W3" pitchFamily="-65" charset="-128"/>
            <a:sym typeface="Gill Sans" pitchFamily="-65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Plantilla3">
  <a:themeElements>
    <a:clrScheme name="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iseño personalizado">
  <a:themeElements>
    <a:clrScheme name="Diseño personaliz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ersonaliza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ersonaliz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ersonaliz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ersonaliz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391289E03452E4C8B69C78DF32C579C" ma:contentTypeVersion="2" ma:contentTypeDescription="Crear nuevo documento." ma:contentTypeScope="" ma:versionID="58c54eb0a9c95fd6c2f9899d79bf466a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e0440bbc1511b0035ba1d3831ae9db4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Fecha de inicio programada" ma:internalName="PublishingStartDate">
      <xsd:simpleType>
        <xsd:restriction base="dms:Unknown"/>
      </xsd:simpleType>
    </xsd:element>
    <xsd:element name="PublishingExpirationDate" ma:index="9" nillable="true" ma:displayName="Fecha de finalización programada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64BFAED-AD79-4C36-8CB3-93701B9F09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E5C5B83-DF41-4FA6-8DB5-C0DBE52C32B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93B140-21A2-4EF7-9C34-756AB8E53FFB}">
  <ds:schemaRefs>
    <ds:schemaRef ds:uri="http://schemas.microsoft.com/office/2006/documentManagement/types"/>
    <ds:schemaRef ds:uri="http://schemas.microsoft.com/sharepoint/v3"/>
    <ds:schemaRef ds:uri="http://www.w3.org/XML/1998/namespace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Plantilla3</Template>
  <TotalTime>27267</TotalTime>
  <Words>808</Words>
  <Application>Microsoft Macintosh PowerPoint</Application>
  <PresentationFormat>On-screen Show (4:3)</PresentationFormat>
  <Paragraphs>219</Paragraphs>
  <Slides>26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Courier New</vt:lpstr>
      <vt:lpstr>Frutiger</vt:lpstr>
      <vt:lpstr>Gill Sans</vt:lpstr>
      <vt:lpstr>Gill Sans Light</vt:lpstr>
      <vt:lpstr>Microsoft PhagsPa</vt:lpstr>
      <vt:lpstr>Segoe UI</vt:lpstr>
      <vt:lpstr>Segoe UI Light</vt:lpstr>
      <vt:lpstr>Tahoma</vt:lpstr>
      <vt:lpstr>Verdana</vt:lpstr>
      <vt:lpstr>Wingdings</vt:lpstr>
      <vt:lpstr>ヒラギノ角ゴ ProN W3</vt:lpstr>
      <vt:lpstr>Arial</vt:lpstr>
      <vt:lpstr>Plantilla3</vt:lpstr>
      <vt:lpstr>Title - Center</vt:lpstr>
      <vt:lpstr>1_Plantilla3</vt:lpstr>
      <vt:lpstr>Diseño personalizado</vt:lpstr>
      <vt:lpstr>PowerPoint Presentation</vt:lpstr>
      <vt:lpstr>PowerPoint Presentation</vt:lpstr>
      <vt:lpstr>Retícula</vt:lpstr>
      <vt:lpstr>Retícula</vt:lpstr>
      <vt:lpstr>PowerPoint Presentation</vt:lpstr>
      <vt:lpstr>Tipo Operativa Alerta</vt:lpstr>
      <vt:lpstr>Tipo Operativa Alerta</vt:lpstr>
      <vt:lpstr>Tipo Operativa Alerta</vt:lpstr>
      <vt:lpstr>Tipo Operativa Alerta</vt:lpstr>
      <vt:lpstr>Tipo Operativa Alerta</vt:lpstr>
      <vt:lpstr>Tipo Operativa Alerta</vt:lpstr>
      <vt:lpstr>PowerPoint Presentation</vt:lpstr>
      <vt:lpstr>Tipo Operativa Ampliada</vt:lpstr>
      <vt:lpstr>Tipo Operativa Ampliada</vt:lpstr>
      <vt:lpstr>Tipo Operativa Ampliada</vt:lpstr>
      <vt:lpstr>Tipo Operativa Ampliada</vt:lpstr>
      <vt:lpstr>Tipo Operativa Ampliada</vt:lpstr>
      <vt:lpstr>Tipo Operativa Ampliada</vt:lpstr>
      <vt:lpstr>Tipo Operativa Ampliada</vt:lpstr>
      <vt:lpstr>PowerPoint Presentation</vt:lpstr>
      <vt:lpstr>Tipografías utilizadas</vt:lpstr>
      <vt:lpstr>PowerPoint Presentation</vt:lpstr>
      <vt:lpstr>Tipografías utilizadas</vt:lpstr>
      <vt:lpstr>PowerPoint Presentation</vt:lpstr>
      <vt:lpstr>Reglas generales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Benchmark Analysis - Internet, Mobile &amp; Social Media</dc:title>
  <dc:creator>David Jiménez Maireles</dc:creator>
  <cp:keywords>US;Benchmark Analysis;Banking Innovation</cp:keywords>
  <cp:lastModifiedBy>Microsoft Office User</cp:lastModifiedBy>
  <cp:revision>835</cp:revision>
  <cp:lastPrinted>2012-09-27T14:08:15Z</cp:lastPrinted>
  <dcterms:created xsi:type="dcterms:W3CDTF">2014-11-25T22:18:05Z</dcterms:created>
  <dcterms:modified xsi:type="dcterms:W3CDTF">2015-03-13T01:14:23Z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0x0101006391289E03452E4C8B69C78DF32C579C</vt:lpwstr>
  </property>
</Properties>
</file>